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1088EFB-AFA1-4EA5-9A00-59FE01FCCCAD}" type="datetimeFigureOut">
              <a:rPr lang="ru-RU" smtClean="0"/>
              <a:pPr/>
              <a:t>15.08.2012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75BC549-A647-4C0D-9494-81A3C41F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857365"/>
            <a:ext cx="792961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>
                  <a:solidFill>
                    <a:schemeClr val="accent2">
                      <a:lumMod val="50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центре Европы</a:t>
            </a:r>
            <a:endParaRPr lang="ru-RU" sz="8000" b="1" cap="all" dirty="0">
              <a:ln w="0">
                <a:solidFill>
                  <a:schemeClr val="accent2">
                    <a:lumMod val="50000"/>
                  </a:schemeClr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285728"/>
            <a:ext cx="42691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Швейцария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71604" y="5643578"/>
            <a:ext cx="524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Столица - Берн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4" name="Рисунок 3" descr="флаг швейц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285992"/>
            <a:ext cx="2737761" cy="1824033"/>
          </a:xfrm>
          <a:prstGeom prst="rect">
            <a:avLst/>
          </a:prstGeom>
        </p:spPr>
      </p:pic>
      <p:pic>
        <p:nvPicPr>
          <p:cNvPr id="5" name="Рисунок 4" descr="bern_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1499616"/>
            <a:ext cx="6001230" cy="3985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вейц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436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44" y="0"/>
            <a:ext cx="67954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Шильонский</a:t>
            </a:r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замок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вейцар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28926" y="214290"/>
            <a:ext cx="30878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Германия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5572140"/>
            <a:ext cx="61166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Столица - Берлин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7" name="Рисунок 6" descr="флаг гер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000240"/>
            <a:ext cx="3000364" cy="2250273"/>
          </a:xfrm>
          <a:prstGeom prst="rect">
            <a:avLst/>
          </a:prstGeom>
        </p:spPr>
      </p:pic>
      <p:pic>
        <p:nvPicPr>
          <p:cNvPr id="8" name="Рисунок 7" descr="бранденбургские ворот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558" y="1214422"/>
            <a:ext cx="5207008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ер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694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резде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95250"/>
            <a:ext cx="8890000" cy="6667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5720" y="214290"/>
            <a:ext cx="3021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Дрезден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елебашня гер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8" y="5715016"/>
            <a:ext cx="741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Берлин. Телебашня. </a:t>
            </a:r>
            <a:endParaRPr lang="ru-RU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реме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24502"/>
            <a:ext cx="8858312" cy="66089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8" y="285728"/>
            <a:ext cx="28456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Бремен 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214290"/>
            <a:ext cx="31053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Австрия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32" y="5643578"/>
            <a:ext cx="52077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Столица - Вена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4" name="Рисунок 3" descr="флаг австр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785927"/>
            <a:ext cx="3109497" cy="2071702"/>
          </a:xfrm>
          <a:prstGeom prst="rect">
            <a:avLst/>
          </a:prstGeom>
        </p:spPr>
      </p:pic>
      <p:pic>
        <p:nvPicPr>
          <p:cNvPr id="5" name="Рисунок 4" descr="ven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1285860"/>
            <a:ext cx="5449464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е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встр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43</TotalTime>
  <Words>23</Words>
  <Application>Microsoft Office PowerPoint</Application>
  <PresentationFormat>Экран (4:3)</PresentationFormat>
  <Paragraphs>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МОУ Селятинская СОШ №1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BEA</dc:creator>
  <cp:lastModifiedBy>BEA</cp:lastModifiedBy>
  <cp:revision>5</cp:revision>
  <dcterms:created xsi:type="dcterms:W3CDTF">2012-04-25T05:34:42Z</dcterms:created>
  <dcterms:modified xsi:type="dcterms:W3CDTF">2012-08-15T07:37:08Z</dcterms:modified>
</cp:coreProperties>
</file>