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1088EFB-AFA1-4EA5-9A00-59FE01FCCCAD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088EFB-AFA1-4EA5-9A00-59FE01FCCCAD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088EFB-AFA1-4EA5-9A00-59FE01FCCCAD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088EFB-AFA1-4EA5-9A00-59FE01FCCCAD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1088EFB-AFA1-4EA5-9A00-59FE01FCCCAD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088EFB-AFA1-4EA5-9A00-59FE01FCCCAD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088EFB-AFA1-4EA5-9A00-59FE01FCCCAD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088EFB-AFA1-4EA5-9A00-59FE01FCCCAD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088EFB-AFA1-4EA5-9A00-59FE01FCCCAD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1088EFB-AFA1-4EA5-9A00-59FE01FCCCAD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1088EFB-AFA1-4EA5-9A00-59FE01FCCCAD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1088EFB-AFA1-4EA5-9A00-59FE01FCCCAD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857365"/>
            <a:ext cx="79296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центре Европы</a:t>
            </a:r>
            <a:endParaRPr lang="ru-RU" sz="80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269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Швейцария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5643578"/>
            <a:ext cx="524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Столица - Берн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Рисунок 3" descr="флаг швейц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285992"/>
            <a:ext cx="2737761" cy="1824033"/>
          </a:xfrm>
          <a:prstGeom prst="rect">
            <a:avLst/>
          </a:prstGeom>
        </p:spPr>
      </p:pic>
      <p:pic>
        <p:nvPicPr>
          <p:cNvPr id="5" name="Рисунок 4" descr="bern_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1499616"/>
            <a:ext cx="6001230" cy="3985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вей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436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0"/>
            <a:ext cx="6795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Шильонский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замок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вейцар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28926" y="214290"/>
            <a:ext cx="3087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Германия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5572140"/>
            <a:ext cx="6116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Столица - Берлин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" name="Рисунок 6" descr="флаг гер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000240"/>
            <a:ext cx="3000364" cy="2250273"/>
          </a:xfrm>
          <a:prstGeom prst="rect">
            <a:avLst/>
          </a:prstGeom>
        </p:spPr>
      </p:pic>
      <p:pic>
        <p:nvPicPr>
          <p:cNvPr id="8" name="Рисунок 7" descr="бранденбургские воро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558" y="1214422"/>
            <a:ext cx="5207008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р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9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езде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3021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Дрезден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лебашня гер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5715016"/>
            <a:ext cx="741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Берлин. Телебашня. 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еме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4502"/>
            <a:ext cx="8858312" cy="66089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2845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Бремен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14290"/>
            <a:ext cx="3105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Австрия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5643578"/>
            <a:ext cx="520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Столица - Вена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Рисунок 3" descr="флаг австр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85927"/>
            <a:ext cx="3109497" cy="2071702"/>
          </a:xfrm>
          <a:prstGeom prst="rect">
            <a:avLst/>
          </a:prstGeom>
        </p:spPr>
      </p:pic>
      <p:pic>
        <p:nvPicPr>
          <p:cNvPr id="5" name="Рисунок 4" descr="ve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285860"/>
            <a:ext cx="5449464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стр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43</TotalTime>
  <Words>23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МОУ Селятинская СОШ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BEA</dc:creator>
  <cp:lastModifiedBy>BEA</cp:lastModifiedBy>
  <cp:revision>5</cp:revision>
  <dcterms:created xsi:type="dcterms:W3CDTF">2012-04-25T05:34:42Z</dcterms:created>
  <dcterms:modified xsi:type="dcterms:W3CDTF">2012-08-15T07:37:08Z</dcterms:modified>
</cp:coreProperties>
</file>