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3997A-4023-4F04-943A-5C93513B3B8D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763D4-0189-4490-AC82-94DE009862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ndex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E:\рисунки школ принадл\post-70101-1236449698_thum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0"/>
            <a:ext cx="2357454" cy="238855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14348" y="3244334"/>
            <a:ext cx="53285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428868"/>
            <a:ext cx="67940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учимся вежливости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3071810"/>
            <a:ext cx="592935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Презентация по внеурочной деятельности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«Детская риторика» 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класс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57290" y="428604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725667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Оцените свою работу</a:t>
            </a:r>
          </a:p>
          <a:p>
            <a:pPr algn="ctr"/>
            <a:r>
              <a:rPr lang="ru-RU" sz="4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на уроке</a:t>
            </a:r>
            <a:endParaRPr lang="ru-RU" sz="4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857364"/>
            <a:ext cx="678661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ru-RU" dirty="0" smtClean="0"/>
          </a:p>
          <a:p>
            <a:pPr lvl="0"/>
            <a:r>
              <a:rPr lang="ru-RU" sz="2400" b="1" u="sng" dirty="0" smtClean="0"/>
              <a:t>Закончи предложения….</a:t>
            </a:r>
          </a:p>
          <a:p>
            <a:pPr lvl="0"/>
            <a:endParaRPr lang="ru-RU" sz="2400" b="1" u="sng" dirty="0" smtClean="0"/>
          </a:p>
          <a:p>
            <a:pPr lvl="0"/>
            <a:r>
              <a:rPr lang="ru-RU" sz="2400" b="1" dirty="0" smtClean="0"/>
              <a:t>Сегодня я узнал (а).</a:t>
            </a:r>
          </a:p>
          <a:p>
            <a:pPr lvl="0"/>
            <a:r>
              <a:rPr lang="ru-RU" sz="2400" b="1" dirty="0" smtClean="0"/>
              <a:t>Я понял (а)…</a:t>
            </a:r>
          </a:p>
          <a:p>
            <a:pPr lvl="0"/>
            <a:r>
              <a:rPr lang="ru-RU" sz="2400" b="1" dirty="0" smtClean="0"/>
              <a:t>Я почувствовал (а)…</a:t>
            </a:r>
          </a:p>
          <a:p>
            <a:pPr lvl="0"/>
            <a:r>
              <a:rPr lang="ru-RU" sz="2400" b="1" dirty="0" smtClean="0"/>
              <a:t>Я научился (</a:t>
            </a:r>
            <a:r>
              <a:rPr lang="ru-RU" sz="2400" b="1" dirty="0" err="1" smtClean="0"/>
              <a:t>лась</a:t>
            </a:r>
            <a:r>
              <a:rPr lang="ru-RU" sz="2400" b="1" dirty="0" smtClean="0"/>
              <a:t>)…</a:t>
            </a:r>
          </a:p>
          <a:p>
            <a:pPr lvl="0"/>
            <a:r>
              <a:rPr lang="ru-RU" sz="2400" b="1" dirty="0" smtClean="0"/>
              <a:t>Я смог (смогла)…</a:t>
            </a:r>
          </a:p>
          <a:p>
            <a:pPr lvl="0"/>
            <a:r>
              <a:rPr lang="ru-RU" sz="2400" b="1" dirty="0" smtClean="0"/>
              <a:t>Было интересно…</a:t>
            </a:r>
          </a:p>
          <a:p>
            <a:pPr lvl="0"/>
            <a:r>
              <a:rPr lang="ru-RU" sz="2400" b="1" dirty="0" smtClean="0"/>
              <a:t>Меня удивило…</a:t>
            </a:r>
          </a:p>
          <a:p>
            <a:pPr lvl="0"/>
            <a:r>
              <a:rPr lang="ru-RU" sz="2400" b="1" dirty="0" smtClean="0"/>
              <a:t>Мне захотелось…</a:t>
            </a:r>
          </a:p>
          <a:p>
            <a:r>
              <a:rPr lang="ru-RU" sz="2400" b="1" dirty="0" smtClean="0"/>
              <a:t>Урок дал моей жизни…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8068928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4346" y="0"/>
            <a:ext cx="9358346" cy="714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071802" y="428604"/>
            <a:ext cx="2950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Ресурсы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1928802"/>
            <a:ext cx="8615307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800" dirty="0" smtClean="0"/>
              <a:t>Методические  рекомендации к предмету 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2800" dirty="0" smtClean="0"/>
              <a:t>« Детская риторика» под редакцией  Т.А. </a:t>
            </a:r>
            <a:r>
              <a:rPr lang="ru-RU" sz="2800" dirty="0" err="1" smtClean="0"/>
              <a:t>Ладыженская</a:t>
            </a:r>
            <a:endParaRPr lang="ru-RU" sz="2800" dirty="0" smtClean="0"/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800" dirty="0" smtClean="0"/>
              <a:t>Рабочая тетрадь «Детская риторика» 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</a:pPr>
            <a:r>
              <a:rPr lang="ru-RU" sz="2800" dirty="0" smtClean="0"/>
              <a:t>    под редакцией Т.А. </a:t>
            </a:r>
            <a:r>
              <a:rPr lang="ru-RU" sz="2800" dirty="0" err="1" smtClean="0"/>
              <a:t>Ладыженская</a:t>
            </a:r>
            <a:endParaRPr lang="ru-RU" sz="2800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800" dirty="0" smtClean="0">
                <a:hlinkClick r:id="rId3"/>
              </a:rPr>
              <a:t>http://www.yandex.ru</a:t>
            </a:r>
            <a:r>
              <a:rPr lang="ru-RU" sz="2800" dirty="0" smtClean="0"/>
              <a:t> картинки по теме вежливость.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357166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Основные вопросы: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837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714884"/>
            <a:ext cx="84296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Для чего люди общаются?</a:t>
            </a:r>
          </a:p>
          <a:p>
            <a:r>
              <a:rPr lang="ru-RU" sz="3200" b="1" dirty="0" smtClean="0"/>
              <a:t>Какого человека называют общительным?</a:t>
            </a:r>
          </a:p>
          <a:p>
            <a:r>
              <a:rPr lang="ru-RU" sz="3200" b="1" dirty="0" smtClean="0"/>
              <a:t>Какие формы общения есть у людей?</a:t>
            </a:r>
            <a:endParaRPr lang="ru-RU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142984"/>
            <a:ext cx="3143272" cy="208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i?id=108197691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000240"/>
            <a:ext cx="3891943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428604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Знаете ли вы правила культурного поведения?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Вокруг тебя много разных людей. Это твои родители, учителя, одноклассники, друзья, с которыми ты проводишь свое свободное время.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00372"/>
            <a:ext cx="2666999" cy="20025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857628"/>
            <a:ext cx="1921112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428596" y="6072206"/>
            <a:ext cx="5897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Умеешь ли ты вежливо  общаться с ними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00100" y="285728"/>
            <a:ext cx="721523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ВЕЖЛИВЫЕ СЛОВА</a:t>
            </a:r>
            <a:endParaRPr lang="ru-RU" sz="48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14422"/>
            <a:ext cx="85011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Здравствуйте </a:t>
            </a:r>
            <a:r>
              <a:rPr lang="ru-RU" sz="3200" dirty="0"/>
              <a:t>– </a:t>
            </a:r>
            <a:r>
              <a:rPr lang="ru-RU" sz="3200" b="1" dirty="0"/>
              <a:t>приветствие при встрече и одновременное пожелание быть здоровым (мы желаем вам здоровья).</a:t>
            </a:r>
          </a:p>
          <a:p>
            <a:pPr>
              <a:defRPr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Пожалуйста </a:t>
            </a:r>
            <a:r>
              <a:rPr lang="ru-RU" sz="3200" dirty="0"/>
              <a:t>– </a:t>
            </a:r>
            <a:r>
              <a:rPr lang="ru-RU" sz="3200" b="1" dirty="0"/>
              <a:t>выражает вежливое обращение, просьбу, согласие, ответ на благодарность.</a:t>
            </a:r>
          </a:p>
          <a:p>
            <a:pPr>
              <a:defRPr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Извините</a:t>
            </a:r>
            <a:r>
              <a:rPr lang="ru-RU" sz="3200" dirty="0"/>
              <a:t> – </a:t>
            </a:r>
            <a:r>
              <a:rPr lang="ru-RU" sz="3200" b="1" dirty="0"/>
              <a:t>попросить прощение.</a:t>
            </a:r>
          </a:p>
          <a:p>
            <a:pPr>
              <a:defRPr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Спасибо</a:t>
            </a:r>
            <a:r>
              <a:rPr lang="ru-RU" sz="3200" dirty="0"/>
              <a:t> – </a:t>
            </a:r>
            <a:r>
              <a:rPr lang="ru-RU" sz="3200" b="1" dirty="0"/>
              <a:t>выражение благодарности</a:t>
            </a:r>
            <a:r>
              <a:rPr lang="ru-RU" sz="3200" dirty="0"/>
              <a:t>.</a:t>
            </a:r>
          </a:p>
          <a:p>
            <a:pPr>
              <a:defRPr/>
            </a:pPr>
            <a:r>
              <a:rPr 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 свидания</a:t>
            </a:r>
            <a:r>
              <a:rPr lang="ru-RU" sz="3200" dirty="0"/>
              <a:t> – </a:t>
            </a:r>
            <a:r>
              <a:rPr lang="ru-RU" sz="3200" b="1" dirty="0"/>
              <a:t>приветствие при прощании.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Тебе приходится общаться с просьбой и к незнакомым людям: к продавцу и кассиру в магазине, к водителю и пассажирам в транспорте.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2844" y="5286388"/>
            <a:ext cx="40719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Знаешь ли ты, как правильно обращаться к ним с просьбой?</a:t>
            </a:r>
            <a:endParaRPr lang="ru-RU" sz="2800" b="1" dirty="0"/>
          </a:p>
        </p:txBody>
      </p:sp>
      <p:pic>
        <p:nvPicPr>
          <p:cNvPr id="2053" name="Picture 5" descr="http://im4-tub-ru.yandex.net/i?id=311898617-06-72&amp;n=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400050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3786190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500174"/>
            <a:ext cx="20478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i?id=70329014-6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1928802"/>
            <a:ext cx="223839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i?id=453639068-3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12" y="2285992"/>
            <a:ext cx="2152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71472" y="500042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 чем надо помнить, обращаясь к служащим школы: секретарю,  завхозу, охраннику, буфетчице?</a:t>
            </a:r>
            <a:endParaRPr lang="ru-RU" sz="2800" b="1" dirty="0"/>
          </a:p>
        </p:txBody>
      </p:sp>
      <p:pic>
        <p:nvPicPr>
          <p:cNvPr id="4" name="Picture 2" descr="I:\рисунки школ принадл\учитель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071678"/>
            <a:ext cx="2455310" cy="3143272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6" y="1428736"/>
            <a:ext cx="1785950" cy="17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571744"/>
            <a:ext cx="2067712" cy="206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i?id=18844358-1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4929198"/>
            <a:ext cx="23574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428604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Как надо поступать вежливому человеку.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1643050"/>
            <a:ext cx="4572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buNone/>
            </a:pPr>
            <a:r>
              <a:rPr lang="ru-RU" dirty="0" smtClean="0"/>
              <a:t>Мальчик крикнул прохожему:</a:t>
            </a:r>
          </a:p>
          <a:p>
            <a:pPr algn="just">
              <a:buNone/>
            </a:pPr>
            <a:r>
              <a:rPr lang="ru-RU" dirty="0" smtClean="0"/>
              <a:t>- Скажите, сколько сейчас часов?</a:t>
            </a:r>
          </a:p>
          <a:p>
            <a:pPr algn="just"/>
            <a:r>
              <a:rPr lang="ru-RU" dirty="0" smtClean="0"/>
              <a:t>Обращаясь к прохожему мальчик сделал три ошибки. Какие?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071810"/>
            <a:ext cx="45720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>
                <a:solidFill>
                  <a:schemeClr val="dk1"/>
                </a:solidFill>
              </a:rPr>
              <a:t> Два мальчика столкнулись в дверях и никак не могли разойтись. Кто должен уступить, если первому мальчику восемь лет, а второму – одиннадцать?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4643446"/>
            <a:ext cx="5000660" cy="19205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chemeClr val="dk1"/>
                </a:solidFill>
              </a:rPr>
              <a:t> Девочка возмущенно жаловалась маме: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/>
              <a:t>Во дворе мальчишка такой невежа – зовет меня Галькой!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>
                <a:solidFill>
                  <a:schemeClr val="dk1"/>
                </a:solidFill>
              </a:rPr>
              <a:t>Ты его как зовешь? – спросила мама.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FontTx/>
              <a:buChar char="-"/>
              <a:defRPr/>
            </a:pPr>
            <a:r>
              <a:rPr lang="ru-RU" dirty="0"/>
              <a:t> Я его вообще никак не зову. Я ему просто кричу: «Эй, ты!»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428604"/>
            <a:ext cx="8929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Составьте пословицы и поговорки.</a:t>
            </a:r>
            <a:b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Объясните их значение.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785926"/>
            <a:ext cx="407196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Не торопись говорить</a:t>
            </a:r>
            <a:r>
              <a:rPr lang="ru-RU" sz="2800" dirty="0" smtClean="0">
                <a:solidFill>
                  <a:schemeClr val="bg1"/>
                </a:solidFill>
              </a:rPr>
              <a:t>,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500306"/>
            <a:ext cx="3357586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Слово ранит 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143248"/>
            <a:ext cx="272484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Недоброе слово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786190"/>
            <a:ext cx="331558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Ласковым словом 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4929198"/>
            <a:ext cx="2136803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слово лечит.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357554" y="4929198"/>
            <a:ext cx="2630848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лед растопишь.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5643578"/>
            <a:ext cx="328949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больней огня жжет.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0562" y="5643578"/>
            <a:ext cx="307552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800" b="1" dirty="0"/>
              <a:t>торопись слушать.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025 -0.04602 L 0.01302 -0.5601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-25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21832E-6 L 0.33663 -0.3510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2359E-6 L 0.29705 -0.36077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-1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21832E-6 L 0.03628 -0.1623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-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б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85786" y="285728"/>
            <a:ext cx="79789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Правила вежливого человека.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21442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400" b="1" dirty="0" smtClean="0"/>
              <a:t> Нетрудно уступить в трамвае, в автобусе место пожилому человеку.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400" b="1" dirty="0" smtClean="0"/>
              <a:t> Нетрудно здороваться с людьми при встрече и говорить им «до свидания», «всего хорошего» при расставании.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400" b="1" dirty="0" smtClean="0"/>
              <a:t>Нетрудно быть опрятным, причесанным и умытым, чтобы окружающим людям было приятно с тобой общаться.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400" b="1" dirty="0" smtClean="0"/>
              <a:t>Нетрудно помочь по дому маме или бабушке или сестренке.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itchFamily="2" charset="2"/>
              <a:buChar char="v"/>
            </a:pPr>
            <a:r>
              <a:rPr lang="ru-RU" sz="2400" b="1" dirty="0" smtClean="0"/>
              <a:t> Много еще сделать нетрудно, чтобы тебя любили и считали вежливым человеком.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466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My PC</dc:creator>
  <cp:lastModifiedBy>Пользователь</cp:lastModifiedBy>
  <cp:revision>65</cp:revision>
  <dcterms:created xsi:type="dcterms:W3CDTF">2013-02-08T20:02:56Z</dcterms:created>
  <dcterms:modified xsi:type="dcterms:W3CDTF">2020-05-15T10:30:31Z</dcterms:modified>
</cp:coreProperties>
</file>