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56" r:id="rId6"/>
    <p:sldId id="258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399" autoAdjust="0"/>
  </p:normalViewPr>
  <p:slideViewPr>
    <p:cSldViewPr>
      <p:cViewPr>
        <p:scale>
          <a:sx n="61" d="100"/>
          <a:sy n="61" d="100"/>
        </p:scale>
        <p:origin x="-146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640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2CD87-09B8-4CFD-BAF9-6036553D6AF2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0613B-28B2-47AE-93A4-1D1300F1C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9529" y="2967335"/>
            <a:ext cx="82449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Половая система человека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МЕНСТРУАЛЬНЫЙ ЦИКЛ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59"/>
            <a:ext cx="8424936" cy="478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424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008111"/>
          </a:xfrm>
        </p:spPr>
        <p:txBody>
          <a:bodyPr/>
          <a:lstStyle/>
          <a:p>
            <a:r>
              <a:rPr lang="ru-RU" dirty="0" smtClean="0"/>
              <a:t>МУЖСКАЯ ПОЛОВАЯ СИСТЕМА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Рис 95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Как называются половые железы мужчин?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При какой температуре образуются сперматозоиды?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Как сперматозоиды  попадают во внешнюю среду?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Предстательная железа – простата – участвует в образовании семенной жидкости        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390525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Половые и возрастные особенности 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3237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Заболевания органов половой системы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33147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3968" y="2204864"/>
            <a:ext cx="374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АДНЕКСИТ </a:t>
            </a:r>
            <a:r>
              <a:rPr lang="ru-RU" dirty="0" smtClean="0"/>
              <a:t>-  воспаление придатков 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111724"/>
            <a:ext cx="2746276" cy="27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923928" y="2852936"/>
            <a:ext cx="5040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Причины: переохлаждение,</a:t>
            </a:r>
          </a:p>
          <a:p>
            <a:r>
              <a:rPr lang="ru-RU" sz="2400" dirty="0" smtClean="0"/>
              <a:t> инфекция </a:t>
            </a:r>
            <a:r>
              <a:rPr lang="ru-RU" sz="2400" dirty="0" err="1" smtClean="0"/>
              <a:t>моче-половой</a:t>
            </a:r>
            <a:r>
              <a:rPr lang="ru-RU" sz="2400" dirty="0" smtClean="0"/>
              <a:t> системы,</a:t>
            </a:r>
          </a:p>
          <a:p>
            <a:r>
              <a:rPr lang="ru-RU" sz="2400" dirty="0" smtClean="0"/>
              <a:t>Нарушение гигиены тела</a:t>
            </a:r>
            <a:endParaRPr lang="ru-RU" sz="2400" dirty="0"/>
          </a:p>
          <a:p>
            <a:endParaRPr lang="ru-RU" sz="2400" dirty="0" smtClean="0"/>
          </a:p>
          <a:p>
            <a:r>
              <a:rPr lang="ru-RU" sz="2400" b="1" dirty="0" smtClean="0"/>
              <a:t>Симптомы</a:t>
            </a:r>
            <a:r>
              <a:rPr lang="ru-RU" sz="2400" dirty="0" smtClean="0"/>
              <a:t>: боли в нижней части живота  по центру, повышение температуры,  потеря сознания</a:t>
            </a:r>
          </a:p>
          <a:p>
            <a:endParaRPr lang="ru-RU" sz="2400" dirty="0" smtClean="0"/>
          </a:p>
          <a:p>
            <a:r>
              <a:rPr lang="ru-RU" sz="2400" dirty="0" smtClean="0"/>
              <a:t>Осложнения</a:t>
            </a:r>
            <a:r>
              <a:rPr lang="ru-RU" sz="2400" b="1" dirty="0" smtClean="0"/>
              <a:t>:    перитонит,   бесплодие</a:t>
            </a:r>
            <a:endParaRPr lang="ru-RU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Миома матки             Рак молочной                                   железы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810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373388" cy="442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Мужские заболевания 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256222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11960" y="1844824"/>
            <a:ext cx="4779578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Эпидидимит</a:t>
            </a:r>
            <a:r>
              <a:rPr lang="ru-RU" dirty="0" smtClean="0"/>
              <a:t> – воспаление </a:t>
            </a:r>
          </a:p>
          <a:p>
            <a:r>
              <a:rPr lang="ru-RU" dirty="0" smtClean="0"/>
              <a:t>придатков яичка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Причины – переохлаждение, нисходящие </a:t>
            </a:r>
          </a:p>
          <a:p>
            <a:r>
              <a:rPr lang="ru-RU" dirty="0" smtClean="0"/>
              <a:t>и восходящие инфекции</a:t>
            </a:r>
          </a:p>
          <a:p>
            <a:endParaRPr lang="ru-RU" dirty="0"/>
          </a:p>
          <a:p>
            <a:r>
              <a:rPr lang="ru-RU" dirty="0" smtClean="0"/>
              <a:t>Симптомы: боли в мошонке, отдающие в ногу,</a:t>
            </a:r>
          </a:p>
          <a:p>
            <a:r>
              <a:rPr lang="ru-RU" dirty="0" smtClean="0"/>
              <a:t> в низ живота, увеличение размеров яичка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Последствие - бесплодие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Баланопостит</a:t>
            </a:r>
            <a:r>
              <a:rPr lang="ru-RU" dirty="0" smtClean="0"/>
              <a:t> – воспаление головки полового члена и крайней плоти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556792"/>
            <a:ext cx="41284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32040" y="1916832"/>
            <a:ext cx="394537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Причины:    инфекция половых путей, </a:t>
            </a:r>
          </a:p>
          <a:p>
            <a:endParaRPr lang="ru-RU" dirty="0"/>
          </a:p>
          <a:p>
            <a:r>
              <a:rPr lang="ru-RU" dirty="0" smtClean="0"/>
              <a:t>Несоблюдение гигиены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Лечение:  антибиотики, возможно  </a:t>
            </a:r>
          </a:p>
          <a:p>
            <a:r>
              <a:rPr lang="ru-RU" dirty="0" smtClean="0"/>
              <a:t>хирургическое вмешательство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Последствия:  искривление полового </a:t>
            </a:r>
          </a:p>
          <a:p>
            <a:r>
              <a:rPr lang="ru-RU" dirty="0" smtClean="0"/>
              <a:t>члена,  бесплодие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Факторы, определяющие пол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- </a:t>
            </a:r>
            <a:r>
              <a:rPr lang="ru-RU" sz="3600" dirty="0" smtClean="0"/>
              <a:t>Чем отличаются половые клетки от других клеток организма?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- Как называются половые клетки человека?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- Где образуются половые клетки?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- Что такое хромосомы? Гены?</a:t>
            </a:r>
            <a:endParaRPr lang="ru-RU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8749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Аденома простаты и Рак яичек</a:t>
            </a:r>
            <a:endParaRPr lang="ru-RU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5968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971600" y="5085184"/>
            <a:ext cx="7071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Причины опухолевых заболеваний – нарушения гормонального</a:t>
            </a:r>
          </a:p>
          <a:p>
            <a:r>
              <a:rPr lang="ru-RU" dirty="0" smtClean="0"/>
              <a:t> баланса в организме</a:t>
            </a:r>
          </a:p>
          <a:p>
            <a:r>
              <a:rPr lang="ru-RU" dirty="0" smtClean="0"/>
              <a:t>Профилактика -  вовремя обращаться к врачу, следить за состоянием </a:t>
            </a:r>
          </a:p>
          <a:p>
            <a:r>
              <a:rPr lang="ru-RU" dirty="0" smtClean="0"/>
              <a:t>своего здоровья, сдавать кровь на </a:t>
            </a:r>
            <a:r>
              <a:rPr lang="ru-RU" dirty="0" err="1" smtClean="0"/>
              <a:t>онкомаркеры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Чистота – залог здоровья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412776"/>
            <a:ext cx="336199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645024"/>
            <a:ext cx="410149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0372" y="1196752"/>
            <a:ext cx="277891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8582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Чистота и искренность отношений – залог  создания здоровой крепкой семьи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676875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569238"/>
            <a:ext cx="7056784" cy="42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ru-RU" b="1" dirty="0" smtClean="0"/>
              <a:t>                 МЕЙОЗ  !!!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611560" y="620688"/>
            <a:ext cx="2880320" cy="21385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FFFF00"/>
                </a:solidFill>
              </a:rPr>
              <a:t>XY</a:t>
            </a:r>
            <a:endParaRPr lang="ru-RU" sz="8000" dirty="0">
              <a:solidFill>
                <a:srgbClr val="FFFF00"/>
              </a:solidFill>
            </a:endParaRPr>
          </a:p>
        </p:txBody>
      </p:sp>
      <p:sp>
        <p:nvSpPr>
          <p:cNvPr id="5" name="Штриховая стрелка вправо 4"/>
          <p:cNvSpPr/>
          <p:nvPr/>
        </p:nvSpPr>
        <p:spPr>
          <a:xfrm rot="2111979">
            <a:off x="2923045" y="2886987"/>
            <a:ext cx="2698917" cy="129614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67944" y="4725144"/>
            <a:ext cx="2376264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rgbClr val="FFFF00"/>
                </a:solidFill>
              </a:rPr>
              <a:t>x</a:t>
            </a:r>
            <a:endParaRPr lang="ru-RU" sz="8800" dirty="0">
              <a:solidFill>
                <a:srgbClr val="FFFF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152" y="2060848"/>
            <a:ext cx="2520280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rgbClr val="FFFF00"/>
                </a:solidFill>
              </a:rPr>
              <a:t>y</a:t>
            </a:r>
            <a:endParaRPr lang="ru-RU" sz="8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3240360" cy="175260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Ядро сперматозоида содержит </a:t>
            </a:r>
            <a:r>
              <a:rPr lang="ru-RU" sz="3600" b="1" dirty="0" smtClean="0">
                <a:solidFill>
                  <a:schemeClr val="tx1"/>
                </a:solidFill>
              </a:rPr>
              <a:t>23</a:t>
            </a:r>
            <a:r>
              <a:rPr lang="ru-RU" b="1" dirty="0" smtClean="0">
                <a:solidFill>
                  <a:schemeClr val="tx1"/>
                </a:solidFill>
              </a:rPr>
              <a:t> хромосомы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50%  имеют  Х-хромосомы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50% имеют </a:t>
            </a:r>
            <a:r>
              <a:rPr lang="en-US" b="1" dirty="0" smtClean="0">
                <a:solidFill>
                  <a:schemeClr val="tx1"/>
                </a:solidFill>
              </a:rPr>
              <a:t>Y</a:t>
            </a:r>
            <a:r>
              <a:rPr lang="ru-RU" b="1" dirty="0" smtClean="0">
                <a:solidFill>
                  <a:schemeClr val="tx1"/>
                </a:solidFill>
              </a:rPr>
              <a:t> -хромосомы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491880" cy="411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8546" y="260648"/>
            <a:ext cx="580545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0" y="450912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Ядро яйцеклетки содержит 23 хромосомы,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все яйцеклетки имеют</a:t>
            </a:r>
          </a:p>
          <a:p>
            <a:r>
              <a:rPr lang="ru-RU" sz="2400" b="1" dirty="0" smtClean="0"/>
              <a:t> Х - хромосомы 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Оплодотворение – момент определения пола человека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6975" y="1600200"/>
            <a:ext cx="61100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/>
          <a:lstStyle/>
          <a:p>
            <a:r>
              <a:rPr lang="ru-RU" b="1" dirty="0" smtClean="0"/>
              <a:t>Х + </a:t>
            </a:r>
            <a:r>
              <a:rPr lang="en-US" b="1" dirty="0" smtClean="0"/>
              <a:t>Y =  </a:t>
            </a:r>
            <a:r>
              <a:rPr lang="ru-RU" b="1" dirty="0" smtClean="0"/>
              <a:t> мальчик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Х + Х  = девочка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0"/>
            <a:ext cx="2517744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429000"/>
            <a:ext cx="3842791" cy="32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484784"/>
            <a:ext cx="4464496" cy="281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Зигота – оплодотворенная яйцеклетка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140968"/>
            <a:ext cx="4987127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Выгнутая вправо стрелка 5"/>
          <p:cNvSpPr/>
          <p:nvPr/>
        </p:nvSpPr>
        <p:spPr>
          <a:xfrm rot="21225504">
            <a:off x="6084168" y="1052736"/>
            <a:ext cx="2592288" cy="25922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206084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ДРОБЛЕНИЕ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580526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ЗАРОДЫШ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Женская половая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РИС. 93 </a:t>
            </a:r>
          </a:p>
          <a:p>
            <a:r>
              <a:rPr lang="ru-RU" dirty="0" smtClean="0"/>
              <a:t>Найдите ораны женской половой системы</a:t>
            </a:r>
          </a:p>
          <a:p>
            <a:r>
              <a:rPr lang="ru-RU" dirty="0" smtClean="0"/>
              <a:t>Яичники. Каковы их функции?</a:t>
            </a:r>
          </a:p>
          <a:p>
            <a:r>
              <a:rPr lang="ru-RU" dirty="0" smtClean="0"/>
              <a:t>Маточные трубы (фаллопиевы трубы). Их функции?</a:t>
            </a:r>
          </a:p>
          <a:p>
            <a:r>
              <a:rPr lang="ru-RU" dirty="0" smtClean="0"/>
              <a:t>Матка. Строение и функции?</a:t>
            </a:r>
          </a:p>
          <a:p>
            <a:r>
              <a:rPr lang="ru-RU" dirty="0" smtClean="0"/>
              <a:t>Влагалище. Строение и функции?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341</Words>
  <Application>Microsoft Office PowerPoint</Application>
  <PresentationFormat>Экран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Факторы, определяющие пол</vt:lpstr>
      <vt:lpstr>Презентация PowerPoint</vt:lpstr>
      <vt:lpstr> </vt:lpstr>
      <vt:lpstr>Презентация PowerPoint</vt:lpstr>
      <vt:lpstr>Оплодотворение – момент определения пола человека</vt:lpstr>
      <vt:lpstr>Презентация PowerPoint</vt:lpstr>
      <vt:lpstr>Зигота – оплодотворенная яйцеклетка</vt:lpstr>
      <vt:lpstr>Женская половая система</vt:lpstr>
      <vt:lpstr>МЕНСТРУАЛЬНЫЙ ЦИКЛ</vt:lpstr>
      <vt:lpstr>Презентация PowerPoint</vt:lpstr>
      <vt:lpstr>МУЖСКАЯ ПОЛОВАЯ СИСТЕМА</vt:lpstr>
      <vt:lpstr>Предстательная железа – простата – участвует в образовании семенной жидкости        </vt:lpstr>
      <vt:lpstr>Половые и возрастные особенности </vt:lpstr>
      <vt:lpstr>Презентация PowerPoint</vt:lpstr>
      <vt:lpstr>Заболевания органов половой системы</vt:lpstr>
      <vt:lpstr>Миома матки             Рак молочной                                   железы</vt:lpstr>
      <vt:lpstr>Мужские заболевания </vt:lpstr>
      <vt:lpstr>Баланопостит – воспаление головки полового члена и крайней плоти</vt:lpstr>
      <vt:lpstr>Аденома простаты и Рак яичек</vt:lpstr>
      <vt:lpstr>Чистота – залог здоровья</vt:lpstr>
      <vt:lpstr>Чистота и искренность отношений – залог  создания здоровой крепкой семьи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0000</cp:lastModifiedBy>
  <cp:revision>16</cp:revision>
  <dcterms:created xsi:type="dcterms:W3CDTF">2015-05-04T15:29:09Z</dcterms:created>
  <dcterms:modified xsi:type="dcterms:W3CDTF">2020-05-04T05:57:57Z</dcterms:modified>
</cp:coreProperties>
</file>