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6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99" autoAdjust="0"/>
  </p:normalViewPr>
  <p:slideViewPr>
    <p:cSldViewPr>
      <p:cViewPr>
        <p:scale>
          <a:sx n="61" d="100"/>
          <a:sy n="61" d="100"/>
        </p:scale>
        <p:origin x="-146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64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CD87-09B8-4CFD-BAF9-6036553D6AF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613B-28B2-47AE-93A4-1D1300F1C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529" y="2967335"/>
            <a:ext cx="8244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Половая система человека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МЕНСТРУАЛЬНЫЙ ЦИКЛ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59"/>
            <a:ext cx="8424936" cy="478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/>
          <a:lstStyle/>
          <a:p>
            <a:r>
              <a:rPr lang="ru-RU" dirty="0" smtClean="0"/>
              <a:t>МУЖСКАЯ ПОЛОВАЯ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Рис 95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Как называются половые железы мужчин?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При какой температуре образуются сперматозоиды?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 Как сперматозоиды  попадают во внешнюю среду?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Предстательная железа – простата – участвует в образовании семенной жидкости       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905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Половые и возрастные особенности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323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Заболевания органов половой системы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147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3968" y="2204864"/>
            <a:ext cx="374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АДНЕКСИТ </a:t>
            </a:r>
            <a:r>
              <a:rPr lang="ru-RU" dirty="0" smtClean="0"/>
              <a:t>-  воспаление придатков 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11724"/>
            <a:ext cx="2746276" cy="27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23928" y="2852936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Причины: переохлаждение,</a:t>
            </a:r>
          </a:p>
          <a:p>
            <a:r>
              <a:rPr lang="ru-RU" sz="2400" dirty="0" smtClean="0"/>
              <a:t> инфекция </a:t>
            </a:r>
            <a:r>
              <a:rPr lang="ru-RU" sz="2400" dirty="0" err="1" smtClean="0"/>
              <a:t>моче-половой</a:t>
            </a:r>
            <a:r>
              <a:rPr lang="ru-RU" sz="2400" dirty="0" smtClean="0"/>
              <a:t> системы,</a:t>
            </a:r>
          </a:p>
          <a:p>
            <a:r>
              <a:rPr lang="ru-RU" sz="2400" dirty="0" smtClean="0"/>
              <a:t>Нарушение гигиены тела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b="1" dirty="0" smtClean="0"/>
              <a:t>Симптомы</a:t>
            </a:r>
            <a:r>
              <a:rPr lang="ru-RU" sz="2400" dirty="0" smtClean="0"/>
              <a:t>: боли в нижней части живота  по центру, повышение температуры,  потеря сознания</a:t>
            </a:r>
          </a:p>
          <a:p>
            <a:endParaRPr lang="ru-RU" sz="2400" dirty="0" smtClean="0"/>
          </a:p>
          <a:p>
            <a:r>
              <a:rPr lang="ru-RU" sz="2400" dirty="0" smtClean="0"/>
              <a:t>Осложнения</a:t>
            </a:r>
            <a:r>
              <a:rPr lang="ru-RU" sz="2400" b="1" dirty="0" smtClean="0"/>
              <a:t>:    перитонит,   бесплодие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Миома матки             Рак молочной                                   железы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10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373388" cy="442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Мужские заболевания 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5622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1960" y="1844824"/>
            <a:ext cx="477957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Эпидидимит</a:t>
            </a:r>
            <a:r>
              <a:rPr lang="ru-RU" dirty="0" smtClean="0"/>
              <a:t> – воспаление </a:t>
            </a:r>
          </a:p>
          <a:p>
            <a:r>
              <a:rPr lang="ru-RU" dirty="0" smtClean="0"/>
              <a:t>придатков яичка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Причины – переохлаждение, нисходящие </a:t>
            </a:r>
          </a:p>
          <a:p>
            <a:r>
              <a:rPr lang="ru-RU" dirty="0" smtClean="0"/>
              <a:t>и восходящие инфекции</a:t>
            </a:r>
          </a:p>
          <a:p>
            <a:endParaRPr lang="ru-RU" dirty="0"/>
          </a:p>
          <a:p>
            <a:r>
              <a:rPr lang="ru-RU" dirty="0" smtClean="0"/>
              <a:t>Симптомы: боли в мошонке, отдающие в ногу,</a:t>
            </a:r>
          </a:p>
          <a:p>
            <a:r>
              <a:rPr lang="ru-RU" dirty="0" smtClean="0"/>
              <a:t> в низ живота, увеличение размеров яичка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Последствие - бесплодие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Баланопостит</a:t>
            </a:r>
            <a:r>
              <a:rPr lang="ru-RU" dirty="0" smtClean="0"/>
              <a:t> – воспаление головки полового члена и крайней плоти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556792"/>
            <a:ext cx="41284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32040" y="1916832"/>
            <a:ext cx="39453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Причины:    инфекция половых путей, </a:t>
            </a:r>
          </a:p>
          <a:p>
            <a:endParaRPr lang="ru-RU" dirty="0"/>
          </a:p>
          <a:p>
            <a:r>
              <a:rPr lang="ru-RU" dirty="0" smtClean="0"/>
              <a:t>Несоблюдение гигиены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Лечение:  антибиотики, возможно  </a:t>
            </a:r>
          </a:p>
          <a:p>
            <a:r>
              <a:rPr lang="ru-RU" dirty="0" smtClean="0"/>
              <a:t>хирургическое вмешательство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Последствия:  искривление полового </a:t>
            </a:r>
          </a:p>
          <a:p>
            <a:r>
              <a:rPr lang="ru-RU" dirty="0" smtClean="0"/>
              <a:t>члена,  бесплодие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Факторы, определяющие пол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 </a:t>
            </a:r>
            <a:r>
              <a:rPr lang="ru-RU" sz="3600" dirty="0" smtClean="0"/>
              <a:t>Чем отличаются половые клетки от других клеток организма?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- Как называются половые клетки человека?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- Где образуются половые клетки?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- Что такое хромосомы? Гены?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749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Аденома простаты и Рак яичек</a:t>
            </a:r>
            <a:endParaRPr lang="ru-RU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5968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71600" y="5085184"/>
            <a:ext cx="7071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Причины опухолевых заболеваний – нарушения гормонального</a:t>
            </a:r>
          </a:p>
          <a:p>
            <a:r>
              <a:rPr lang="ru-RU" dirty="0" smtClean="0"/>
              <a:t> баланса в организме</a:t>
            </a:r>
          </a:p>
          <a:p>
            <a:r>
              <a:rPr lang="ru-RU" dirty="0" smtClean="0"/>
              <a:t>Профилактика -  вовремя обращаться к врачу, следить за состоянием </a:t>
            </a:r>
          </a:p>
          <a:p>
            <a:r>
              <a:rPr lang="ru-RU" dirty="0" smtClean="0"/>
              <a:t>своего здоровья, сдавать кровь на </a:t>
            </a:r>
            <a:r>
              <a:rPr lang="ru-RU" dirty="0" err="1" smtClean="0"/>
              <a:t>онкомаркеры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Чистота – залог здоровья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412776"/>
            <a:ext cx="33619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410149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0372" y="1196752"/>
            <a:ext cx="27789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Чистота и искренность отношений – залог  создания здоровой крепкой семьи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7687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9238"/>
            <a:ext cx="7056784" cy="428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b="1" dirty="0" smtClean="0"/>
              <a:t>                 МЕЙОЗ  !!!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611560" y="620688"/>
            <a:ext cx="2880320" cy="2138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XY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2111979">
            <a:off x="2923045" y="2886987"/>
            <a:ext cx="2698917" cy="12961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4725144"/>
            <a:ext cx="237626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x</a:t>
            </a:r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2060848"/>
            <a:ext cx="252028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FF00"/>
                </a:solidFill>
              </a:rPr>
              <a:t>y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3240360" cy="1752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Ядро сперматозоида содержит </a:t>
            </a:r>
            <a:r>
              <a:rPr lang="ru-RU" sz="3600" b="1" dirty="0" smtClean="0">
                <a:solidFill>
                  <a:schemeClr val="tx1"/>
                </a:solidFill>
              </a:rPr>
              <a:t>23</a:t>
            </a:r>
            <a:r>
              <a:rPr lang="ru-RU" b="1" dirty="0" smtClean="0">
                <a:solidFill>
                  <a:schemeClr val="tx1"/>
                </a:solidFill>
              </a:rPr>
              <a:t> хромосомы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50%  имеют  Х-хромосомы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50% имеют </a:t>
            </a:r>
            <a:r>
              <a:rPr lang="en-US" b="1" dirty="0" smtClean="0">
                <a:solidFill>
                  <a:schemeClr val="tx1"/>
                </a:solidFill>
              </a:rPr>
              <a:t>Y</a:t>
            </a:r>
            <a:r>
              <a:rPr lang="ru-RU" b="1" dirty="0" smtClean="0">
                <a:solidFill>
                  <a:schemeClr val="tx1"/>
                </a:solidFill>
              </a:rPr>
              <a:t> -хромосомы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491880" cy="41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46" y="260648"/>
            <a:ext cx="580545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450912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Ядро яйцеклетки содержит 23 хромосомы,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все яйцеклетки имеют</a:t>
            </a:r>
          </a:p>
          <a:p>
            <a:r>
              <a:rPr lang="ru-RU" sz="2400" b="1" dirty="0" smtClean="0"/>
              <a:t> Х - хромосомы 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Оплодотворение – момент определения пола человека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975" y="1600200"/>
            <a:ext cx="6110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ru-RU" b="1" dirty="0" smtClean="0"/>
              <a:t>Х + </a:t>
            </a:r>
            <a:r>
              <a:rPr lang="en-US" b="1" dirty="0" smtClean="0"/>
              <a:t>Y =  </a:t>
            </a:r>
            <a:r>
              <a:rPr lang="ru-RU" b="1" dirty="0" smtClean="0"/>
              <a:t> мальчик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Х + Х  = девочка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251774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3842791" cy="32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4464496" cy="28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Зигота – оплодотворенная яйцеклетка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49871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Выгнутая вправо стрелка 5"/>
          <p:cNvSpPr/>
          <p:nvPr/>
        </p:nvSpPr>
        <p:spPr>
          <a:xfrm rot="21225504">
            <a:off x="6084168" y="1052736"/>
            <a:ext cx="2592288" cy="25922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06084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ДРОБЛЕНИЕ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ЗАРОДЫШ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Женская половая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РИС. 93 </a:t>
            </a:r>
          </a:p>
          <a:p>
            <a:r>
              <a:rPr lang="ru-RU" dirty="0" smtClean="0"/>
              <a:t>Найдите ораны женской половой системы</a:t>
            </a:r>
          </a:p>
          <a:p>
            <a:r>
              <a:rPr lang="ru-RU" dirty="0" smtClean="0"/>
              <a:t>Яичники. Каковы их функции?</a:t>
            </a:r>
          </a:p>
          <a:p>
            <a:r>
              <a:rPr lang="ru-RU" dirty="0" smtClean="0"/>
              <a:t>Маточные трубы (фаллопиевы трубы). Их функции?</a:t>
            </a:r>
          </a:p>
          <a:p>
            <a:r>
              <a:rPr lang="ru-RU" dirty="0" smtClean="0"/>
              <a:t>Матка. Строение и функции?</a:t>
            </a:r>
          </a:p>
          <a:p>
            <a:r>
              <a:rPr lang="ru-RU" dirty="0" smtClean="0"/>
              <a:t>Влагалище. Строение и функции?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341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Факторы, определяющие пол</vt:lpstr>
      <vt:lpstr>Презентация PowerPoint</vt:lpstr>
      <vt:lpstr> </vt:lpstr>
      <vt:lpstr>Презентация PowerPoint</vt:lpstr>
      <vt:lpstr>Оплодотворение – момент определения пола человека</vt:lpstr>
      <vt:lpstr>Презентация PowerPoint</vt:lpstr>
      <vt:lpstr>Зигота – оплодотворенная яйцеклетка</vt:lpstr>
      <vt:lpstr>Женская половая система</vt:lpstr>
      <vt:lpstr>МЕНСТРУАЛЬНЫЙ ЦИКЛ</vt:lpstr>
      <vt:lpstr>Презентация PowerPoint</vt:lpstr>
      <vt:lpstr>МУЖСКАЯ ПОЛОВАЯ СИСТЕМА</vt:lpstr>
      <vt:lpstr>Предстательная железа – простата – участвует в образовании семенной жидкости        </vt:lpstr>
      <vt:lpstr>Половые и возрастные особенности </vt:lpstr>
      <vt:lpstr>Презентация PowerPoint</vt:lpstr>
      <vt:lpstr>Заболевания органов половой системы</vt:lpstr>
      <vt:lpstr>Миома матки             Рак молочной                                   железы</vt:lpstr>
      <vt:lpstr>Мужские заболевания </vt:lpstr>
      <vt:lpstr>Баланопостит – воспаление головки полового члена и крайней плоти</vt:lpstr>
      <vt:lpstr>Аденома простаты и Рак яичек</vt:lpstr>
      <vt:lpstr>Чистота – залог здоровья</vt:lpstr>
      <vt:lpstr>Чистота и искренность отношений – залог  создания здоровой крепкой семьи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0000</cp:lastModifiedBy>
  <cp:revision>16</cp:revision>
  <dcterms:created xsi:type="dcterms:W3CDTF">2015-05-04T15:29:09Z</dcterms:created>
  <dcterms:modified xsi:type="dcterms:W3CDTF">2020-05-04T05:57:57Z</dcterms:modified>
</cp:coreProperties>
</file>