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3BC31E-9792-471E-8676-BD4BDC8652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61436F-37D4-48B4-9543-3BEF2B92D3BB}">
      <dgm:prSet/>
      <dgm:spPr/>
      <dgm:t>
        <a:bodyPr/>
        <a:lstStyle/>
        <a:p>
          <a:pPr rtl="0"/>
          <a:r>
            <a:rPr lang="ru-RU" u="sng" dirty="0" smtClean="0"/>
            <a:t>Человеку естественно быть здоровым</a:t>
          </a:r>
          <a:r>
            <a:rPr lang="ru-RU" dirty="0" smtClean="0"/>
            <a:t>. </a:t>
          </a:r>
          <a:endParaRPr lang="ru-RU" dirty="0"/>
        </a:p>
      </dgm:t>
    </dgm:pt>
    <dgm:pt modelId="{9F73A818-74AD-41A8-8936-7C87C757C3C0}" type="parTrans" cxnId="{F1B2777A-43D4-485D-AC3C-F437347D267F}">
      <dgm:prSet/>
      <dgm:spPr/>
      <dgm:t>
        <a:bodyPr/>
        <a:lstStyle/>
        <a:p>
          <a:endParaRPr lang="ru-RU"/>
        </a:p>
      </dgm:t>
    </dgm:pt>
    <dgm:pt modelId="{378068F2-7981-4EBC-B67A-BC5DEAA7ED95}" type="sibTrans" cxnId="{F1B2777A-43D4-485D-AC3C-F437347D267F}">
      <dgm:prSet/>
      <dgm:spPr/>
      <dgm:t>
        <a:bodyPr/>
        <a:lstStyle/>
        <a:p>
          <a:endParaRPr lang="ru-RU"/>
        </a:p>
      </dgm:t>
    </dgm:pt>
    <dgm:pt modelId="{00E43DAF-E436-4D32-92EA-956D4F8317D2}" type="pres">
      <dgm:prSet presAssocID="{7E3BC31E-9792-471E-8676-BD4BDC8652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C73853-B2F9-4765-862E-9B9B21FD6641}" type="pres">
      <dgm:prSet presAssocID="{AF61436F-37D4-48B4-9543-3BEF2B92D3B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EF08E0-EA1C-4FAB-912D-63B9015415D4}" type="presOf" srcId="{7E3BC31E-9792-471E-8676-BD4BDC8652B0}" destId="{00E43DAF-E436-4D32-92EA-956D4F8317D2}" srcOrd="0" destOrd="0" presId="urn:microsoft.com/office/officeart/2005/8/layout/vList2"/>
    <dgm:cxn modelId="{F1B2777A-43D4-485D-AC3C-F437347D267F}" srcId="{7E3BC31E-9792-471E-8676-BD4BDC8652B0}" destId="{AF61436F-37D4-48B4-9543-3BEF2B92D3BB}" srcOrd="0" destOrd="0" parTransId="{9F73A818-74AD-41A8-8936-7C87C757C3C0}" sibTransId="{378068F2-7981-4EBC-B67A-BC5DEAA7ED95}"/>
    <dgm:cxn modelId="{6C93CD25-62F8-46A1-AC6A-193912E2D3C3}" type="presOf" srcId="{AF61436F-37D4-48B4-9543-3BEF2B92D3BB}" destId="{84C73853-B2F9-4765-862E-9B9B21FD6641}" srcOrd="0" destOrd="0" presId="urn:microsoft.com/office/officeart/2005/8/layout/vList2"/>
    <dgm:cxn modelId="{2A9187E8-58CE-4B38-ADE8-D17DB75D3E51}" type="presParOf" srcId="{00E43DAF-E436-4D32-92EA-956D4F8317D2}" destId="{84C73853-B2F9-4765-862E-9B9B21FD66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C65629-B5EE-4645-9EB6-2C444D46D7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CE8A299-67D1-4F89-963C-C0D2E7C470A3}">
      <dgm:prSet custT="1"/>
      <dgm:spPr/>
      <dgm:t>
        <a:bodyPr/>
        <a:lstStyle/>
        <a:p>
          <a:pPr rtl="0"/>
          <a:r>
            <a:rPr lang="ru-RU" sz="2800" b="1" dirty="0" smtClean="0"/>
            <a:t>РУКИ  ПЕРЕНОСЧИКИ ИНФЕКЦИИ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CDD33B73-09CF-48F5-A173-E7A50A75C62B}" type="parTrans" cxnId="{1B5716C2-1A6F-4CA8-A1A7-B64EC4E00D33}">
      <dgm:prSet/>
      <dgm:spPr/>
      <dgm:t>
        <a:bodyPr/>
        <a:lstStyle/>
        <a:p>
          <a:endParaRPr lang="ru-RU"/>
        </a:p>
      </dgm:t>
    </dgm:pt>
    <dgm:pt modelId="{9866AAE8-9FF4-48C7-9FE8-6F626C79A2C5}" type="sibTrans" cxnId="{1B5716C2-1A6F-4CA8-A1A7-B64EC4E00D33}">
      <dgm:prSet/>
      <dgm:spPr/>
      <dgm:t>
        <a:bodyPr/>
        <a:lstStyle/>
        <a:p>
          <a:endParaRPr lang="ru-RU"/>
        </a:p>
      </dgm:t>
    </dgm:pt>
    <dgm:pt modelId="{D476850B-CE3C-4862-B939-236F2FFAE824}" type="pres">
      <dgm:prSet presAssocID="{4CC65629-B5EE-4645-9EB6-2C444D46D7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C3A563-723B-4C62-8707-4A4C069BEE11}" type="pres">
      <dgm:prSet presAssocID="{6CE8A299-67D1-4F89-963C-C0D2E7C470A3}" presName="parentText" presStyleLbl="node1" presStyleIdx="0" presStyleCnt="1" custLinFactNeighborX="-3295" custLinFactNeighborY="292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5716C2-1A6F-4CA8-A1A7-B64EC4E00D33}" srcId="{4CC65629-B5EE-4645-9EB6-2C444D46D741}" destId="{6CE8A299-67D1-4F89-963C-C0D2E7C470A3}" srcOrd="0" destOrd="0" parTransId="{CDD33B73-09CF-48F5-A173-E7A50A75C62B}" sibTransId="{9866AAE8-9FF4-48C7-9FE8-6F626C79A2C5}"/>
    <dgm:cxn modelId="{09254D6B-C583-4265-9AEA-ACD6D2781520}" type="presOf" srcId="{4CC65629-B5EE-4645-9EB6-2C444D46D741}" destId="{D476850B-CE3C-4862-B939-236F2FFAE824}" srcOrd="0" destOrd="0" presId="urn:microsoft.com/office/officeart/2005/8/layout/vList2"/>
    <dgm:cxn modelId="{67DFCE94-7323-4763-B6B8-65B1E30AD7E8}" type="presOf" srcId="{6CE8A299-67D1-4F89-963C-C0D2E7C470A3}" destId="{D5C3A563-723B-4C62-8707-4A4C069BEE11}" srcOrd="0" destOrd="0" presId="urn:microsoft.com/office/officeart/2005/8/layout/vList2"/>
    <dgm:cxn modelId="{20439D3E-7DF0-458C-A933-9D5D088FD618}" type="presParOf" srcId="{D476850B-CE3C-4862-B939-236F2FFAE824}" destId="{D5C3A563-723B-4C62-8707-4A4C069BEE1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923BAD-9180-497C-8424-CA79F93F64C7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A160BD-977D-46F4-95CC-81F1D9AF5817}">
      <dgm:prSet custT="1"/>
      <dgm:spPr/>
      <dgm:t>
        <a:bodyPr/>
        <a:lstStyle/>
        <a:p>
          <a:pPr rtl="0"/>
          <a:r>
            <a:rPr lang="ru-RU" sz="2400" dirty="0" smtClean="0"/>
            <a:t>1.Приучи себя мыть руки, лицо и шею каждое утро и каждый вечер перед тем, как ложиться спать.</a:t>
          </a:r>
          <a:endParaRPr lang="ru-RU" sz="2400" dirty="0"/>
        </a:p>
      </dgm:t>
    </dgm:pt>
    <dgm:pt modelId="{8B844E3C-DEF9-416D-81BE-C185E8E59B21}" type="parTrans" cxnId="{B32699C5-5769-4217-9070-FBDEC2FB9332}">
      <dgm:prSet/>
      <dgm:spPr/>
      <dgm:t>
        <a:bodyPr/>
        <a:lstStyle/>
        <a:p>
          <a:endParaRPr lang="ru-RU"/>
        </a:p>
      </dgm:t>
    </dgm:pt>
    <dgm:pt modelId="{7F9DBA18-A873-4C3B-B9B9-12457C8195A1}" type="sibTrans" cxnId="{B32699C5-5769-4217-9070-FBDEC2FB9332}">
      <dgm:prSet/>
      <dgm:spPr/>
      <dgm:t>
        <a:bodyPr/>
        <a:lstStyle/>
        <a:p>
          <a:endParaRPr lang="ru-RU"/>
        </a:p>
      </dgm:t>
    </dgm:pt>
    <dgm:pt modelId="{8E500784-99F8-45EF-B763-1BA16A2F254D}">
      <dgm:prSet custT="1"/>
      <dgm:spPr/>
      <dgm:t>
        <a:bodyPr/>
        <a:lstStyle/>
        <a:p>
          <a:pPr rtl="0"/>
          <a:r>
            <a:rPr lang="ru-RU" sz="2400" dirty="0" smtClean="0"/>
            <a:t>2.Когда моешь руки, потри щёткой кончики пальцев, чтобы вычистить грязь из-под ногтей.</a:t>
          </a:r>
          <a:endParaRPr lang="ru-RU" sz="2400" dirty="0"/>
        </a:p>
      </dgm:t>
    </dgm:pt>
    <dgm:pt modelId="{8694B812-0FEB-4496-AE87-FABE16A7E07E}" type="parTrans" cxnId="{86AA828D-CFC9-4D65-AE70-FC1B91B606AB}">
      <dgm:prSet/>
      <dgm:spPr/>
      <dgm:t>
        <a:bodyPr/>
        <a:lstStyle/>
        <a:p>
          <a:endParaRPr lang="ru-RU"/>
        </a:p>
      </dgm:t>
    </dgm:pt>
    <dgm:pt modelId="{099D4659-A620-4395-AD3E-45D92F953658}" type="sibTrans" cxnId="{86AA828D-CFC9-4D65-AE70-FC1B91B606AB}">
      <dgm:prSet/>
      <dgm:spPr/>
      <dgm:t>
        <a:bodyPr/>
        <a:lstStyle/>
        <a:p>
          <a:endParaRPr lang="ru-RU"/>
        </a:p>
      </dgm:t>
    </dgm:pt>
    <dgm:pt modelId="{7C1BA769-F212-4907-BEA2-606A37E1012D}">
      <dgm:prSet custT="1"/>
      <dgm:spPr/>
      <dgm:t>
        <a:bodyPr/>
        <a:lstStyle/>
        <a:p>
          <a:pPr rtl="0"/>
          <a:r>
            <a:rPr lang="ru-RU" sz="2400" dirty="0" smtClean="0"/>
            <a:t>3.Ноги мой перед сном каждый день.</a:t>
          </a:r>
          <a:endParaRPr lang="ru-RU" sz="2400" dirty="0"/>
        </a:p>
      </dgm:t>
    </dgm:pt>
    <dgm:pt modelId="{9666D4BC-3B46-4AC2-BA4C-2B87CA69C5CF}" type="parTrans" cxnId="{F8BDF19D-39F1-4049-AFD5-7CDAF0B038F2}">
      <dgm:prSet/>
      <dgm:spPr/>
      <dgm:t>
        <a:bodyPr/>
        <a:lstStyle/>
        <a:p>
          <a:endParaRPr lang="ru-RU"/>
        </a:p>
      </dgm:t>
    </dgm:pt>
    <dgm:pt modelId="{382DECD8-8804-44B5-9BA7-4A71334B9371}" type="sibTrans" cxnId="{F8BDF19D-39F1-4049-AFD5-7CDAF0B038F2}">
      <dgm:prSet/>
      <dgm:spPr/>
      <dgm:t>
        <a:bodyPr/>
        <a:lstStyle/>
        <a:p>
          <a:endParaRPr lang="ru-RU"/>
        </a:p>
      </dgm:t>
    </dgm:pt>
    <dgm:pt modelId="{B183AA67-2AD5-471B-8FAA-0AFA223C5BF5}">
      <dgm:prSet custT="1"/>
      <dgm:spPr/>
      <dgm:t>
        <a:bodyPr/>
        <a:lstStyle/>
        <a:p>
          <a:pPr rtl="0"/>
          <a:r>
            <a:rPr lang="ru-RU" sz="2400" dirty="0" smtClean="0"/>
            <a:t>4.Чисти зубы утром и на ночь.</a:t>
          </a:r>
          <a:endParaRPr lang="ru-RU" sz="2400" dirty="0"/>
        </a:p>
      </dgm:t>
    </dgm:pt>
    <dgm:pt modelId="{191AEA20-0108-443A-9967-2B9E95D25911}" type="parTrans" cxnId="{0D1E0490-DE4A-40DD-BDA7-4151021E5E5E}">
      <dgm:prSet/>
      <dgm:spPr/>
      <dgm:t>
        <a:bodyPr/>
        <a:lstStyle/>
        <a:p>
          <a:endParaRPr lang="ru-RU"/>
        </a:p>
      </dgm:t>
    </dgm:pt>
    <dgm:pt modelId="{49EBA5A1-6A2E-4096-B280-E1AB2E856DFD}" type="sibTrans" cxnId="{0D1E0490-DE4A-40DD-BDA7-4151021E5E5E}">
      <dgm:prSet/>
      <dgm:spPr/>
      <dgm:t>
        <a:bodyPr/>
        <a:lstStyle/>
        <a:p>
          <a:endParaRPr lang="ru-RU"/>
        </a:p>
      </dgm:t>
    </dgm:pt>
    <dgm:pt modelId="{7FE9012B-9DFA-4841-B5FD-DA5C3A3C6E07}">
      <dgm:prSet/>
      <dgm:spPr/>
      <dgm:t>
        <a:bodyPr/>
        <a:lstStyle/>
        <a:p>
          <a:endParaRPr lang="ru-RU"/>
        </a:p>
      </dgm:t>
    </dgm:pt>
    <dgm:pt modelId="{3439D40C-D9F3-4AE7-87F3-E37E42B68065}" type="parTrans" cxnId="{B131ADC9-DDF6-4B65-ACDA-9FA3FE10E66E}">
      <dgm:prSet/>
      <dgm:spPr/>
      <dgm:t>
        <a:bodyPr/>
        <a:lstStyle/>
        <a:p>
          <a:endParaRPr lang="ru-RU"/>
        </a:p>
      </dgm:t>
    </dgm:pt>
    <dgm:pt modelId="{913DA83A-BB37-4EF9-9F4A-9ABAD5A90541}" type="sibTrans" cxnId="{B131ADC9-DDF6-4B65-ACDA-9FA3FE10E66E}">
      <dgm:prSet/>
      <dgm:spPr/>
      <dgm:t>
        <a:bodyPr/>
        <a:lstStyle/>
        <a:p>
          <a:endParaRPr lang="ru-RU"/>
        </a:p>
      </dgm:t>
    </dgm:pt>
    <dgm:pt modelId="{4DBFE1EA-AF69-4D63-971D-BCE11E1C0EAF}">
      <dgm:prSet/>
      <dgm:spPr/>
      <dgm:t>
        <a:bodyPr/>
        <a:lstStyle/>
        <a:p>
          <a:pPr rtl="0"/>
          <a:endParaRPr lang="ru-RU" dirty="0"/>
        </a:p>
      </dgm:t>
    </dgm:pt>
    <dgm:pt modelId="{B10970BC-A893-45FA-BD5B-876B0D8EF30E}" type="parTrans" cxnId="{B109AFF3-106B-4897-AB71-1DF64C40BD4A}">
      <dgm:prSet/>
      <dgm:spPr/>
      <dgm:t>
        <a:bodyPr/>
        <a:lstStyle/>
        <a:p>
          <a:endParaRPr lang="ru-RU"/>
        </a:p>
      </dgm:t>
    </dgm:pt>
    <dgm:pt modelId="{6CEC0E9B-926A-4C6B-AE0D-F50287FA0F32}" type="sibTrans" cxnId="{B109AFF3-106B-4897-AB71-1DF64C40BD4A}">
      <dgm:prSet/>
      <dgm:spPr/>
      <dgm:t>
        <a:bodyPr/>
        <a:lstStyle/>
        <a:p>
          <a:endParaRPr lang="ru-RU"/>
        </a:p>
      </dgm:t>
    </dgm:pt>
    <dgm:pt modelId="{438EFA39-C940-42B7-8583-E8BCCF5DB92F}">
      <dgm:prSet/>
      <dgm:spPr/>
      <dgm:t>
        <a:bodyPr/>
        <a:lstStyle/>
        <a:p>
          <a:pPr rtl="0"/>
          <a:endParaRPr lang="ru-RU" dirty="0"/>
        </a:p>
      </dgm:t>
    </dgm:pt>
    <dgm:pt modelId="{43B5D9FA-0270-44E0-983A-C11D43539367}" type="parTrans" cxnId="{754CCD33-6671-45DA-8C20-BFC108EC5810}">
      <dgm:prSet/>
      <dgm:spPr/>
      <dgm:t>
        <a:bodyPr/>
        <a:lstStyle/>
        <a:p>
          <a:endParaRPr lang="ru-RU"/>
        </a:p>
      </dgm:t>
    </dgm:pt>
    <dgm:pt modelId="{0FF693E6-2CD1-4AEF-A9E8-76C6B370532E}" type="sibTrans" cxnId="{754CCD33-6671-45DA-8C20-BFC108EC5810}">
      <dgm:prSet/>
      <dgm:spPr/>
      <dgm:t>
        <a:bodyPr/>
        <a:lstStyle/>
        <a:p>
          <a:endParaRPr lang="ru-RU"/>
        </a:p>
      </dgm:t>
    </dgm:pt>
    <dgm:pt modelId="{0D4089D3-2DA2-47C7-BACB-EBEE35F17234}" type="pres">
      <dgm:prSet presAssocID="{32923BAD-9180-497C-8424-CA79F93F64C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F99F85-38C5-4007-8261-6A00EC016069}" type="pres">
      <dgm:prSet presAssocID="{32923BAD-9180-497C-8424-CA79F93F64C7}" presName="diamond" presStyleLbl="bgShp" presStyleIdx="0" presStyleCnt="1"/>
      <dgm:spPr/>
    </dgm:pt>
    <dgm:pt modelId="{8B646FA1-8F0F-423C-92E5-7C011FD4F5B0}" type="pres">
      <dgm:prSet presAssocID="{32923BAD-9180-497C-8424-CA79F93F64C7}" presName="quad1" presStyleLbl="node1" presStyleIdx="0" presStyleCnt="4" custScaleX="169520" custScaleY="112073" custLinFactNeighborX="-66438" custLinFactNeighborY="-39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18BE4-11C8-4884-81E8-75785EA549A2}" type="pres">
      <dgm:prSet presAssocID="{32923BAD-9180-497C-8424-CA79F93F64C7}" presName="quad2" presStyleLbl="node1" presStyleIdx="1" presStyleCnt="4" custScaleX="165847" custScaleY="111040" custLinFactNeighborX="58684" custLinFactNeighborY="-6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796D6-33A6-4571-9550-505D8379E41A}" type="pres">
      <dgm:prSet presAssocID="{32923BAD-9180-497C-8424-CA79F93F64C7}" presName="quad3" presStyleLbl="node1" presStyleIdx="2" presStyleCnt="4" custScaleX="170985" custScaleY="115632" custLinFactNeighborX="-68112" custLinFactNeighborY="11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D7796-30FF-4402-AA20-95139D2549B8}" type="pres">
      <dgm:prSet presAssocID="{32923BAD-9180-497C-8424-CA79F93F64C7}" presName="quad4" presStyleLbl="node1" presStyleIdx="3" presStyleCnt="4" custScaleX="172915" custScaleY="103224" custLinFactNeighborX="62592" custLinFactNeighborY="11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09AFF3-106B-4897-AB71-1DF64C40BD4A}" srcId="{32923BAD-9180-497C-8424-CA79F93F64C7}" destId="{4DBFE1EA-AF69-4D63-971D-BCE11E1C0EAF}" srcOrd="5" destOrd="0" parTransId="{B10970BC-A893-45FA-BD5B-876B0D8EF30E}" sibTransId="{6CEC0E9B-926A-4C6B-AE0D-F50287FA0F32}"/>
    <dgm:cxn modelId="{0D1E0490-DE4A-40DD-BDA7-4151021E5E5E}" srcId="{32923BAD-9180-497C-8424-CA79F93F64C7}" destId="{B183AA67-2AD5-471B-8FAA-0AFA223C5BF5}" srcOrd="3" destOrd="0" parTransId="{191AEA20-0108-443A-9967-2B9E95D25911}" sibTransId="{49EBA5A1-6A2E-4096-B280-E1AB2E856DFD}"/>
    <dgm:cxn modelId="{0C11A299-BFC5-4FEA-A0B8-48A2F9DDC64E}" type="presOf" srcId="{B183AA67-2AD5-471B-8FAA-0AFA223C5BF5}" destId="{600D7796-30FF-4402-AA20-95139D2549B8}" srcOrd="0" destOrd="0" presId="urn:microsoft.com/office/officeart/2005/8/layout/matrix3"/>
    <dgm:cxn modelId="{E7A8B3AE-F384-4F14-9B94-10F0A41FA12B}" type="presOf" srcId="{7C1BA769-F212-4907-BEA2-606A37E1012D}" destId="{9D8796D6-33A6-4571-9550-505D8379E41A}" srcOrd="0" destOrd="0" presId="urn:microsoft.com/office/officeart/2005/8/layout/matrix3"/>
    <dgm:cxn modelId="{EC42A5B3-B7E2-4A49-9AF3-30833E2C746E}" type="presOf" srcId="{32923BAD-9180-497C-8424-CA79F93F64C7}" destId="{0D4089D3-2DA2-47C7-BACB-EBEE35F17234}" srcOrd="0" destOrd="0" presId="urn:microsoft.com/office/officeart/2005/8/layout/matrix3"/>
    <dgm:cxn modelId="{86AA828D-CFC9-4D65-AE70-FC1B91B606AB}" srcId="{32923BAD-9180-497C-8424-CA79F93F64C7}" destId="{8E500784-99F8-45EF-B763-1BA16A2F254D}" srcOrd="1" destOrd="0" parTransId="{8694B812-0FEB-4496-AE87-FABE16A7E07E}" sibTransId="{099D4659-A620-4395-AD3E-45D92F953658}"/>
    <dgm:cxn modelId="{B131ADC9-DDF6-4B65-ACDA-9FA3FE10E66E}" srcId="{32923BAD-9180-497C-8424-CA79F93F64C7}" destId="{7FE9012B-9DFA-4841-B5FD-DA5C3A3C6E07}" srcOrd="4" destOrd="0" parTransId="{3439D40C-D9F3-4AE7-87F3-E37E42B68065}" sibTransId="{913DA83A-BB37-4EF9-9F4A-9ABAD5A90541}"/>
    <dgm:cxn modelId="{5ECB08EC-E3F8-4220-BFDB-0D0E219CAE0A}" type="presOf" srcId="{1CA160BD-977D-46F4-95CC-81F1D9AF5817}" destId="{8B646FA1-8F0F-423C-92E5-7C011FD4F5B0}" srcOrd="0" destOrd="0" presId="urn:microsoft.com/office/officeart/2005/8/layout/matrix3"/>
    <dgm:cxn modelId="{B32699C5-5769-4217-9070-FBDEC2FB9332}" srcId="{32923BAD-9180-497C-8424-CA79F93F64C7}" destId="{1CA160BD-977D-46F4-95CC-81F1D9AF5817}" srcOrd="0" destOrd="0" parTransId="{8B844E3C-DEF9-416D-81BE-C185E8E59B21}" sibTransId="{7F9DBA18-A873-4C3B-B9B9-12457C8195A1}"/>
    <dgm:cxn modelId="{754CCD33-6671-45DA-8C20-BFC108EC5810}" srcId="{32923BAD-9180-497C-8424-CA79F93F64C7}" destId="{438EFA39-C940-42B7-8583-E8BCCF5DB92F}" srcOrd="6" destOrd="0" parTransId="{43B5D9FA-0270-44E0-983A-C11D43539367}" sibTransId="{0FF693E6-2CD1-4AEF-A9E8-76C6B370532E}"/>
    <dgm:cxn modelId="{C24B95E5-10FD-4082-9207-17282811CC31}" type="presOf" srcId="{8E500784-99F8-45EF-B763-1BA16A2F254D}" destId="{2E718BE4-11C8-4884-81E8-75785EA549A2}" srcOrd="0" destOrd="0" presId="urn:microsoft.com/office/officeart/2005/8/layout/matrix3"/>
    <dgm:cxn modelId="{F8BDF19D-39F1-4049-AFD5-7CDAF0B038F2}" srcId="{32923BAD-9180-497C-8424-CA79F93F64C7}" destId="{7C1BA769-F212-4907-BEA2-606A37E1012D}" srcOrd="2" destOrd="0" parTransId="{9666D4BC-3B46-4AC2-BA4C-2B87CA69C5CF}" sibTransId="{382DECD8-8804-44B5-9BA7-4A71334B9371}"/>
    <dgm:cxn modelId="{73F53BBD-F4F0-4F63-BF7C-9DAFD8A25A6E}" type="presParOf" srcId="{0D4089D3-2DA2-47C7-BACB-EBEE35F17234}" destId="{B2F99F85-38C5-4007-8261-6A00EC016069}" srcOrd="0" destOrd="0" presId="urn:microsoft.com/office/officeart/2005/8/layout/matrix3"/>
    <dgm:cxn modelId="{BE30B306-EAD9-4ECD-BACF-7B6547C4E3D2}" type="presParOf" srcId="{0D4089D3-2DA2-47C7-BACB-EBEE35F17234}" destId="{8B646FA1-8F0F-423C-92E5-7C011FD4F5B0}" srcOrd="1" destOrd="0" presId="urn:microsoft.com/office/officeart/2005/8/layout/matrix3"/>
    <dgm:cxn modelId="{936D0030-C8BD-4ECF-BF05-445AA9535D47}" type="presParOf" srcId="{0D4089D3-2DA2-47C7-BACB-EBEE35F17234}" destId="{2E718BE4-11C8-4884-81E8-75785EA549A2}" srcOrd="2" destOrd="0" presId="urn:microsoft.com/office/officeart/2005/8/layout/matrix3"/>
    <dgm:cxn modelId="{EFF3E3AB-140E-477D-BDAC-6A9ABAC5092A}" type="presParOf" srcId="{0D4089D3-2DA2-47C7-BACB-EBEE35F17234}" destId="{9D8796D6-33A6-4571-9550-505D8379E41A}" srcOrd="3" destOrd="0" presId="urn:microsoft.com/office/officeart/2005/8/layout/matrix3"/>
    <dgm:cxn modelId="{3C55D773-330E-4FAC-854A-65313EE64E35}" type="presParOf" srcId="{0D4089D3-2DA2-47C7-BACB-EBEE35F17234}" destId="{600D7796-30FF-4402-AA20-95139D2549B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449B8D-09E9-406E-8929-27806165F24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FAC6F8-F5FA-4FEF-88FB-D833C0369E7A}">
      <dgm:prSet custT="1"/>
      <dgm:spPr/>
      <dgm:t>
        <a:bodyPr/>
        <a:lstStyle/>
        <a:p>
          <a:pPr rtl="0"/>
          <a:r>
            <a:rPr lang="ru-RU" sz="2400" dirty="0" smtClean="0"/>
            <a:t>6.Вернувшись с улицы, обязательно мой руки.</a:t>
          </a:r>
          <a:endParaRPr lang="ru-RU" sz="2400" dirty="0"/>
        </a:p>
      </dgm:t>
    </dgm:pt>
    <dgm:pt modelId="{56E3ADD5-3448-458F-B2F6-4FDE1A14292D}" type="parTrans" cxnId="{471D9708-384B-4041-A22C-E723406C111C}">
      <dgm:prSet/>
      <dgm:spPr/>
      <dgm:t>
        <a:bodyPr/>
        <a:lstStyle/>
        <a:p>
          <a:endParaRPr lang="ru-RU"/>
        </a:p>
      </dgm:t>
    </dgm:pt>
    <dgm:pt modelId="{1D32EEBA-86CA-4687-B9DB-A5842A7CD749}" type="sibTrans" cxnId="{471D9708-384B-4041-A22C-E723406C111C}">
      <dgm:prSet/>
      <dgm:spPr/>
      <dgm:t>
        <a:bodyPr/>
        <a:lstStyle/>
        <a:p>
          <a:endParaRPr lang="ru-RU"/>
        </a:p>
      </dgm:t>
    </dgm:pt>
    <dgm:pt modelId="{720BB3E1-4491-4490-8F07-D3F117BBCC8E}">
      <dgm:prSet custT="1"/>
      <dgm:spPr/>
      <dgm:t>
        <a:bodyPr/>
        <a:lstStyle/>
        <a:p>
          <a:pPr rtl="0"/>
          <a:r>
            <a:rPr lang="ru-RU" sz="2400" dirty="0" smtClean="0"/>
            <a:t>7.Научись сам следить за ногтями и стричь их.</a:t>
          </a:r>
          <a:endParaRPr lang="ru-RU" sz="2400" dirty="0"/>
        </a:p>
      </dgm:t>
    </dgm:pt>
    <dgm:pt modelId="{67ECB873-F8FF-4520-8272-A3447DA63E4D}" type="parTrans" cxnId="{AB2631E2-9E1F-4427-BBED-974152673C08}">
      <dgm:prSet/>
      <dgm:spPr/>
      <dgm:t>
        <a:bodyPr/>
        <a:lstStyle/>
        <a:p>
          <a:endParaRPr lang="ru-RU"/>
        </a:p>
      </dgm:t>
    </dgm:pt>
    <dgm:pt modelId="{5AB73EF9-317C-4DA6-B0B8-C2FC773DE21C}" type="sibTrans" cxnId="{AB2631E2-9E1F-4427-BBED-974152673C08}">
      <dgm:prSet/>
      <dgm:spPr/>
      <dgm:t>
        <a:bodyPr/>
        <a:lstStyle/>
        <a:p>
          <a:endParaRPr lang="ru-RU"/>
        </a:p>
      </dgm:t>
    </dgm:pt>
    <dgm:pt modelId="{1EF2E5DD-9A6A-4192-BF4E-F847BB9F92CC}">
      <dgm:prSet custT="1"/>
      <dgm:spPr/>
      <dgm:t>
        <a:bodyPr/>
        <a:lstStyle/>
        <a:p>
          <a:pPr rtl="0"/>
          <a:r>
            <a:rPr lang="ru-RU" sz="2400" dirty="0" smtClean="0"/>
            <a:t>8.Ежедневно расчесывай волосы, если длинные — то заплетай их.</a:t>
          </a:r>
          <a:endParaRPr lang="ru-RU" sz="2400" dirty="0"/>
        </a:p>
      </dgm:t>
    </dgm:pt>
    <dgm:pt modelId="{22010F88-BB79-4A0F-B81E-3BC2C6295121}" type="parTrans" cxnId="{55200C0A-F551-40D5-A46D-1E29F57594E2}">
      <dgm:prSet/>
      <dgm:spPr/>
      <dgm:t>
        <a:bodyPr/>
        <a:lstStyle/>
        <a:p>
          <a:endParaRPr lang="ru-RU"/>
        </a:p>
      </dgm:t>
    </dgm:pt>
    <dgm:pt modelId="{8B3D854F-6FAE-4273-985D-896AA3C7B562}" type="sibTrans" cxnId="{55200C0A-F551-40D5-A46D-1E29F57594E2}">
      <dgm:prSet/>
      <dgm:spPr/>
      <dgm:t>
        <a:bodyPr/>
        <a:lstStyle/>
        <a:p>
          <a:endParaRPr lang="ru-RU"/>
        </a:p>
      </dgm:t>
    </dgm:pt>
    <dgm:pt modelId="{3E77B20D-35FE-40BB-8F2B-E8B21FA56570}">
      <dgm:prSet/>
      <dgm:spPr/>
      <dgm:t>
        <a:bodyPr/>
        <a:lstStyle/>
        <a:p>
          <a:r>
            <a:rPr lang="ru-RU" dirty="0" smtClean="0"/>
            <a:t>Соблюдайте, эти правила! </a:t>
          </a:r>
          <a:endParaRPr lang="ru-RU" dirty="0"/>
        </a:p>
      </dgm:t>
    </dgm:pt>
    <dgm:pt modelId="{E3D1DD2A-9C8B-427C-9FD4-8180B6CB7A0D}" type="parTrans" cxnId="{E8091071-3CBC-4618-A908-1966342A0BC4}">
      <dgm:prSet/>
      <dgm:spPr/>
    </dgm:pt>
    <dgm:pt modelId="{B5BEFFC9-7E18-4503-BD92-C0487A758F8A}" type="sibTrans" cxnId="{E8091071-3CBC-4618-A908-1966342A0BC4}">
      <dgm:prSet/>
      <dgm:spPr/>
    </dgm:pt>
    <dgm:pt modelId="{34F520AE-A36C-4BEC-9AED-AA332F9B5306}" type="pres">
      <dgm:prSet presAssocID="{82449B8D-09E9-406E-8929-27806165F24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1A3B6B-7645-4D9A-82FA-F3B2E581D2C4}" type="pres">
      <dgm:prSet presAssocID="{82449B8D-09E9-406E-8929-27806165F24E}" presName="diamond" presStyleLbl="bgShp" presStyleIdx="0" presStyleCnt="1"/>
      <dgm:spPr/>
    </dgm:pt>
    <dgm:pt modelId="{8D4A50EC-9AE6-48AA-8EFE-EA6A965D06D1}" type="pres">
      <dgm:prSet presAssocID="{82449B8D-09E9-406E-8929-27806165F24E}" presName="quad1" presStyleLbl="node1" presStyleIdx="0" presStyleCnt="4" custScaleX="146773" custScaleY="103224" custLinFactNeighborX="-62530" custLinFactNeighborY="-21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4B8D8-6D49-490A-9831-1B11456FC58F}" type="pres">
      <dgm:prSet presAssocID="{82449B8D-09E9-406E-8929-27806165F24E}" presName="quad2" presStyleLbl="node1" presStyleIdx="1" presStyleCnt="4" custScaleX="157650" custLinFactNeighborX="64825" custLinFactNeighborY="-21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1A3C95-4A68-473B-B66B-985464A4E1DB}" type="pres">
      <dgm:prSet presAssocID="{82449B8D-09E9-406E-8929-27806165F24E}" presName="quad3" presStyleLbl="node1" presStyleIdx="2" presStyleCnt="4" custScaleX="154591" custScaleY="102437" custLinFactNeighborX="-61825" custLinFactNeighborY="125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9C516C-D8B4-49FA-936A-AB7C632A846C}" type="pres">
      <dgm:prSet presAssocID="{82449B8D-09E9-406E-8929-27806165F24E}" presName="quad4" presStyleLbl="node1" presStyleIdx="3" presStyleCnt="4" custScaleX="161000" custLinFactNeighborX="70408" custLinFactNeighborY="35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2631E2-9E1F-4427-BBED-974152673C08}" srcId="{82449B8D-09E9-406E-8929-27806165F24E}" destId="{720BB3E1-4491-4490-8F07-D3F117BBCC8E}" srcOrd="1" destOrd="0" parTransId="{67ECB873-F8FF-4520-8272-A3447DA63E4D}" sibTransId="{5AB73EF9-317C-4DA6-B0B8-C2FC773DE21C}"/>
    <dgm:cxn modelId="{29E6A987-CDFF-41DB-A43E-45DE74F4C7BF}" type="presOf" srcId="{720BB3E1-4491-4490-8F07-D3F117BBCC8E}" destId="{5104B8D8-6D49-490A-9831-1B11456FC58F}" srcOrd="0" destOrd="0" presId="urn:microsoft.com/office/officeart/2005/8/layout/matrix3"/>
    <dgm:cxn modelId="{A09FB708-FF97-4716-91E1-7C9EB63DDBCB}" type="presOf" srcId="{82449B8D-09E9-406E-8929-27806165F24E}" destId="{34F520AE-A36C-4BEC-9AED-AA332F9B5306}" srcOrd="0" destOrd="0" presId="urn:microsoft.com/office/officeart/2005/8/layout/matrix3"/>
    <dgm:cxn modelId="{471D9708-384B-4041-A22C-E723406C111C}" srcId="{82449B8D-09E9-406E-8929-27806165F24E}" destId="{D6FAC6F8-F5FA-4FEF-88FB-D833C0369E7A}" srcOrd="0" destOrd="0" parTransId="{56E3ADD5-3448-458F-B2F6-4FDE1A14292D}" sibTransId="{1D32EEBA-86CA-4687-B9DB-A5842A7CD749}"/>
    <dgm:cxn modelId="{B6431AFA-C62E-4989-96AE-2CE6D217C688}" type="presOf" srcId="{D6FAC6F8-F5FA-4FEF-88FB-D833C0369E7A}" destId="{8D4A50EC-9AE6-48AA-8EFE-EA6A965D06D1}" srcOrd="0" destOrd="0" presId="urn:microsoft.com/office/officeart/2005/8/layout/matrix3"/>
    <dgm:cxn modelId="{55200C0A-F551-40D5-A46D-1E29F57594E2}" srcId="{82449B8D-09E9-406E-8929-27806165F24E}" destId="{1EF2E5DD-9A6A-4192-BF4E-F847BB9F92CC}" srcOrd="2" destOrd="0" parTransId="{22010F88-BB79-4A0F-B81E-3BC2C6295121}" sibTransId="{8B3D854F-6FAE-4273-985D-896AA3C7B562}"/>
    <dgm:cxn modelId="{A8F6E1B9-2423-476F-A2F1-CEAAD90DCB7F}" type="presOf" srcId="{1EF2E5DD-9A6A-4192-BF4E-F847BB9F92CC}" destId="{3C1A3C95-4A68-473B-B66B-985464A4E1DB}" srcOrd="0" destOrd="0" presId="urn:microsoft.com/office/officeart/2005/8/layout/matrix3"/>
    <dgm:cxn modelId="{CC4FC2D8-2BF8-40B5-A8AC-E74BC308C0DB}" type="presOf" srcId="{3E77B20D-35FE-40BB-8F2B-E8B21FA56570}" destId="{609C516C-D8B4-49FA-936A-AB7C632A846C}" srcOrd="0" destOrd="0" presId="urn:microsoft.com/office/officeart/2005/8/layout/matrix3"/>
    <dgm:cxn modelId="{E8091071-3CBC-4618-A908-1966342A0BC4}" srcId="{82449B8D-09E9-406E-8929-27806165F24E}" destId="{3E77B20D-35FE-40BB-8F2B-E8B21FA56570}" srcOrd="3" destOrd="0" parTransId="{E3D1DD2A-9C8B-427C-9FD4-8180B6CB7A0D}" sibTransId="{B5BEFFC9-7E18-4503-BD92-C0487A758F8A}"/>
    <dgm:cxn modelId="{976E4E14-D73E-410F-87CF-E4CEEDDF05BD}" type="presParOf" srcId="{34F520AE-A36C-4BEC-9AED-AA332F9B5306}" destId="{501A3B6B-7645-4D9A-82FA-F3B2E581D2C4}" srcOrd="0" destOrd="0" presId="urn:microsoft.com/office/officeart/2005/8/layout/matrix3"/>
    <dgm:cxn modelId="{6E8A69CB-6DB6-4673-9DFA-1B1D9CA952BC}" type="presParOf" srcId="{34F520AE-A36C-4BEC-9AED-AA332F9B5306}" destId="{8D4A50EC-9AE6-48AA-8EFE-EA6A965D06D1}" srcOrd="1" destOrd="0" presId="urn:microsoft.com/office/officeart/2005/8/layout/matrix3"/>
    <dgm:cxn modelId="{BDC52F24-BAE0-48EB-A35F-1E0D41AA762A}" type="presParOf" srcId="{34F520AE-A36C-4BEC-9AED-AA332F9B5306}" destId="{5104B8D8-6D49-490A-9831-1B11456FC58F}" srcOrd="2" destOrd="0" presId="urn:microsoft.com/office/officeart/2005/8/layout/matrix3"/>
    <dgm:cxn modelId="{14FD64F8-6603-412F-9EFF-7B3C7A7330D8}" type="presParOf" srcId="{34F520AE-A36C-4BEC-9AED-AA332F9B5306}" destId="{3C1A3C95-4A68-473B-B66B-985464A4E1DB}" srcOrd="3" destOrd="0" presId="urn:microsoft.com/office/officeart/2005/8/layout/matrix3"/>
    <dgm:cxn modelId="{A9102422-A6E5-4B3F-8839-AC680259AEDA}" type="presParOf" srcId="{34F520AE-A36C-4BEC-9AED-AA332F9B5306}" destId="{609C516C-D8B4-49FA-936A-AB7C632A846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C73853-B2F9-4765-862E-9B9B21FD6641}">
      <dsp:nvSpPr>
        <dsp:cNvPr id="0" name=""/>
        <dsp:cNvSpPr/>
      </dsp:nvSpPr>
      <dsp:spPr>
        <a:xfrm>
          <a:off x="0" y="575024"/>
          <a:ext cx="8229600" cy="3574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u="sng" kern="1200" dirty="0" smtClean="0"/>
            <a:t>Человеку естественно быть здоровым</a:t>
          </a:r>
          <a:r>
            <a:rPr lang="ru-RU" sz="6500" kern="1200" dirty="0" smtClean="0"/>
            <a:t>. </a:t>
          </a:r>
          <a:endParaRPr lang="ru-RU" sz="6500" kern="1200" dirty="0"/>
        </a:p>
      </dsp:txBody>
      <dsp:txXfrm>
        <a:off x="174485" y="749509"/>
        <a:ext cx="7880630" cy="322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3A563-723B-4C62-8707-4A4C069BEE11}">
      <dsp:nvSpPr>
        <dsp:cNvPr id="0" name=""/>
        <dsp:cNvSpPr/>
      </dsp:nvSpPr>
      <dsp:spPr>
        <a:xfrm>
          <a:off x="0" y="712"/>
          <a:ext cx="6555432" cy="719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РУКИ  ПЕРЕНОСЧИКИ ИНФЕКЦИИ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35117" y="35829"/>
        <a:ext cx="6485198" cy="6491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99F85-38C5-4007-8261-6A00EC016069}">
      <dsp:nvSpPr>
        <dsp:cNvPr id="0" name=""/>
        <dsp:cNvSpPr/>
      </dsp:nvSpPr>
      <dsp:spPr>
        <a:xfrm>
          <a:off x="1743709" y="0"/>
          <a:ext cx="4724399" cy="472439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646FA1-8F0F-423C-92E5-7C011FD4F5B0}">
      <dsp:nvSpPr>
        <dsp:cNvPr id="0" name=""/>
        <dsp:cNvSpPr/>
      </dsp:nvSpPr>
      <dsp:spPr>
        <a:xfrm>
          <a:off x="327938" y="265588"/>
          <a:ext cx="3123433" cy="20649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1.Приучи себя мыть руки, лицо и шею каждое утро и каждый вечер перед тем, как ложиться спать.</a:t>
          </a:r>
          <a:endParaRPr lang="ru-RU" sz="2400" kern="1200" dirty="0"/>
        </a:p>
      </dsp:txBody>
      <dsp:txXfrm>
        <a:off x="428741" y="366391"/>
        <a:ext cx="2921827" cy="1863356"/>
      </dsp:txXfrm>
    </dsp:sp>
    <dsp:sp modelId="{2E718BE4-11C8-4884-81E8-75785EA549A2}">
      <dsp:nvSpPr>
        <dsp:cNvPr id="0" name=""/>
        <dsp:cNvSpPr/>
      </dsp:nvSpPr>
      <dsp:spPr>
        <a:xfrm>
          <a:off x="4651417" y="235878"/>
          <a:ext cx="3055757" cy="20459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2.Когда моешь руки, потри щёткой кончики пальцев, чтобы вычистить грязь из-под ногтей.</a:t>
          </a:r>
          <a:endParaRPr lang="ru-RU" sz="2400" kern="1200" dirty="0"/>
        </a:p>
      </dsp:txBody>
      <dsp:txXfrm>
        <a:off x="4751291" y="335752"/>
        <a:ext cx="2856009" cy="1846181"/>
      </dsp:txXfrm>
    </dsp:sp>
    <dsp:sp modelId="{9D8796D6-33A6-4571-9550-505D8379E41A}">
      <dsp:nvSpPr>
        <dsp:cNvPr id="0" name=""/>
        <dsp:cNvSpPr/>
      </dsp:nvSpPr>
      <dsp:spPr>
        <a:xfrm>
          <a:off x="283598" y="2497830"/>
          <a:ext cx="3150425" cy="2130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3.Ноги мой перед сном каждый день.</a:t>
          </a:r>
          <a:endParaRPr lang="ru-RU" sz="2400" kern="1200" dirty="0"/>
        </a:p>
      </dsp:txBody>
      <dsp:txXfrm>
        <a:off x="387602" y="2601834"/>
        <a:ext cx="2942417" cy="1922530"/>
      </dsp:txXfrm>
    </dsp:sp>
    <dsp:sp modelId="{600D7796-30FF-4402-AA20-95139D2549B8}">
      <dsp:nvSpPr>
        <dsp:cNvPr id="0" name=""/>
        <dsp:cNvSpPr/>
      </dsp:nvSpPr>
      <dsp:spPr>
        <a:xfrm>
          <a:off x="4658308" y="2612140"/>
          <a:ext cx="3185986" cy="19019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4.Чисти зубы утром и на ночь.</a:t>
          </a:r>
          <a:endParaRPr lang="ru-RU" sz="2400" kern="1200" dirty="0"/>
        </a:p>
      </dsp:txBody>
      <dsp:txXfrm>
        <a:off x="4751152" y="2704984"/>
        <a:ext cx="3000298" cy="17162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A3B6B-7645-4D9A-82FA-F3B2E581D2C4}">
      <dsp:nvSpPr>
        <dsp:cNvPr id="0" name=""/>
        <dsp:cNvSpPr/>
      </dsp:nvSpPr>
      <dsp:spPr>
        <a:xfrm>
          <a:off x="1723078" y="0"/>
          <a:ext cx="4724399" cy="472439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4A50EC-9AE6-48AA-8EFE-EA6A965D06D1}">
      <dsp:nvSpPr>
        <dsp:cNvPr id="0" name=""/>
        <dsp:cNvSpPr/>
      </dsp:nvSpPr>
      <dsp:spPr>
        <a:xfrm>
          <a:off x="588871" y="379889"/>
          <a:ext cx="2704316" cy="19019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6.Вернувшись с улицы, обязательно мой руки.</a:t>
          </a:r>
          <a:endParaRPr lang="ru-RU" sz="2400" kern="1200" dirty="0"/>
        </a:p>
      </dsp:txBody>
      <dsp:txXfrm>
        <a:off x="681715" y="472733"/>
        <a:ext cx="2518628" cy="1716230"/>
      </dsp:txXfrm>
    </dsp:sp>
    <dsp:sp modelId="{5104B8D8-6D49-490A-9831-1B11456FC58F}">
      <dsp:nvSpPr>
        <dsp:cNvPr id="0" name=""/>
        <dsp:cNvSpPr/>
      </dsp:nvSpPr>
      <dsp:spPr>
        <a:xfrm>
          <a:off x="4819450" y="409609"/>
          <a:ext cx="2904726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7.Научись сам следить за ногтями и стричь их.</a:t>
          </a:r>
          <a:endParaRPr lang="ru-RU" sz="2400" kern="1200" dirty="0"/>
        </a:p>
      </dsp:txBody>
      <dsp:txXfrm>
        <a:off x="4909394" y="499553"/>
        <a:ext cx="2724838" cy="1662628"/>
      </dsp:txXfrm>
    </dsp:sp>
    <dsp:sp modelId="{3C1A3C95-4A68-473B-B66B-985464A4E1DB}">
      <dsp:nvSpPr>
        <dsp:cNvPr id="0" name=""/>
        <dsp:cNvSpPr/>
      </dsp:nvSpPr>
      <dsp:spPr>
        <a:xfrm>
          <a:off x="529836" y="2641850"/>
          <a:ext cx="2848363" cy="1887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8.Ежедневно расчесывай волосы, если длинные — то заплетай их.</a:t>
          </a:r>
          <a:endParaRPr lang="ru-RU" sz="2400" kern="1200" dirty="0"/>
        </a:p>
      </dsp:txBody>
      <dsp:txXfrm>
        <a:off x="621972" y="2733986"/>
        <a:ext cx="2664091" cy="1703146"/>
      </dsp:txXfrm>
    </dsp:sp>
    <dsp:sp modelId="{609C516C-D8B4-49FA-936A-AB7C632A846C}">
      <dsp:nvSpPr>
        <dsp:cNvPr id="0" name=""/>
        <dsp:cNvSpPr/>
      </dsp:nvSpPr>
      <dsp:spPr>
        <a:xfrm>
          <a:off x="4891455" y="2497830"/>
          <a:ext cx="2966450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Соблюдайте, эти правила! </a:t>
          </a:r>
          <a:endParaRPr lang="ru-RU" sz="3500" kern="1200" dirty="0"/>
        </a:p>
      </dsp:txBody>
      <dsp:txXfrm>
        <a:off x="4981399" y="2587774"/>
        <a:ext cx="2786562" cy="1662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7" name="Picture 7" descr="hispanic_hm_pg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6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mtClean="0"/>
            </a:lvl1pPr>
          </a:lstStyle>
          <a:p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096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0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 smtClean="0"/>
            </a:lvl1pPr>
          </a:lstStyle>
          <a:p>
            <a:r>
              <a:rPr lang="ru-RU" smtClean="0"/>
              <a:t>Образец подзаголовка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utoUpdateAnimBg="0"/>
      <p:bldP spid="40969" grpId="0" build="p" autoUpdateAnimBg="0" advAuto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096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8229600" cy="228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57600"/>
            <a:ext cx="8229600" cy="228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7818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/>
          <a:p>
            <a:pPr lvl="0"/>
            <a:r>
              <a:rPr lang="ru-RU" noProof="0" smtClean="0"/>
              <a:t>Вставка клипа</a:t>
            </a:r>
            <a:endParaRPr lang="en-US" noProof="0" smtClean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ispanic_hm_pg2_V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latin typeface="Times New Roman" pitchFamily="18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latin typeface="Times New Roman" pitchFamily="18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381000"/>
            <a:ext cx="6593160" cy="3048000"/>
          </a:xfrm>
        </p:spPr>
        <p:txBody>
          <a:bodyPr/>
          <a:lstStyle/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Здоровый нищий счастливее больного короля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535770"/>
              </p:ext>
            </p:extLst>
          </p:nvPr>
        </p:nvGraphicFramePr>
        <p:xfrm>
          <a:off x="457200" y="1219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Чистые руки - залог здоровья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67544" y="476672"/>
          <a:ext cx="6555432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sz="2000" dirty="0" smtClean="0"/>
              <a:t>К примеру: когда мы здороваемся друг с другом, обмениваясь рукопожатиями; когда едим грязными руками овощи, фрукты.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	Даже если мы поласкали своих домашних любимцев, и, не помыв руки начнём кушать, то инфекция может попасть к нам в   организм.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Вопрос гигиены не может быть проблемой одного человека. Помимо его желания он может стать распространителем тяжелых заболеваний в кругу семьи, близкие и родные находятся вблизи «</a:t>
            </a:r>
            <a:r>
              <a:rPr lang="ru-RU" sz="2000" dirty="0" err="1" smtClean="0"/>
              <a:t>грязнули</a:t>
            </a:r>
            <a:r>
              <a:rPr lang="ru-RU" sz="2000" dirty="0" smtClean="0"/>
              <a:t>» в опасности. Кишечные инфекции способны поразить сразу все семейство, а не одного человека.</a:t>
            </a:r>
          </a:p>
          <a:p>
            <a:r>
              <a:rPr lang="ru-RU" sz="2000" dirty="0" smtClean="0"/>
              <a:t>	Находясь в школе, мы дотрагиваемся до парт, учебников, тетрадей и многих других поверхностей. Тем самым, на наших руках скапливается пыль. А она является источником инфекции.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6781800" cy="1458416"/>
          </a:xfrm>
        </p:spPr>
        <p:txBody>
          <a:bodyPr/>
          <a:lstStyle/>
          <a:p>
            <a:r>
              <a:rPr lang="ru-RU" sz="2800" b="1" dirty="0" smtClean="0"/>
              <a:t>Как же избежать заражение инфекцией?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 smtClean="0"/>
              <a:t>Во-первых, правильное мытьё рук. Нанеси мыло на руки и сначала распредели между ладонями. Затем по тыльной стороне кистей рук и между пальцами. Сцепи пальцы рук и соверши несколько втирающих движений. Обхвати большой палец и сделай несколько вращательных движений кистью. Потри кончиками пальцев о противоположную ладонь. Повтори п. 4-5 другой рукой. И, наконец, тщательно смой мыло и просуши руки бумажным полотенцем или феном.</a:t>
            </a:r>
          </a:p>
          <a:p>
            <a:pPr>
              <a:spcBef>
                <a:spcPts val="0"/>
              </a:spcBef>
            </a:pPr>
            <a:r>
              <a:rPr lang="ru-RU" sz="2200" dirty="0" smtClean="0"/>
              <a:t>Во-вторых, защита при чихании. Этому тоже надо учиться. Неправильно чихать, прикрываясь рукой. Правильно чихать, прикрываясь платком, локтём или плечом.</a:t>
            </a:r>
          </a:p>
          <a:p>
            <a:pPr>
              <a:spcBef>
                <a:spcPts val="0"/>
              </a:spcBef>
            </a:pPr>
            <a:r>
              <a:rPr lang="ru-RU" sz="2200" dirty="0" smtClean="0"/>
              <a:t>В третьих, хорошая влажная уборка помещения. Вирусы гибнут в прохладном  и влажном воздухе.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softEdge rad="31750"/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Правила личной гигиены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sianPacAmerHerMonth_TP10131490">
  <a:themeElements>
    <a:clrScheme name="AsianPacAmerHerMonth_TP10131490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AsianPacAmerHerMonth_TP10131490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ianPacAmerHerMonth_TP10131490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ianPacAmerHerMonth_TP10131490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ianPacAmerHerMonth_TP10131490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nPacAmerHerMonth_TP10131490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227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Gill Sans MT</vt:lpstr>
      <vt:lpstr>Times New Roman</vt:lpstr>
      <vt:lpstr>AsianPacAmerHerMonth_TP10131490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же избежать заражение инфекцией? </vt:lpstr>
      <vt:lpstr>Правила личной гигиены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Adam 7</cp:lastModifiedBy>
  <cp:revision>8</cp:revision>
  <dcterms:created xsi:type="dcterms:W3CDTF">2018-10-10T17:27:03Z</dcterms:created>
  <dcterms:modified xsi:type="dcterms:W3CDTF">2020-05-04T12:22:02Z</dcterms:modified>
</cp:coreProperties>
</file>