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74" r:id="rId8"/>
    <p:sldId id="266" r:id="rId9"/>
    <p:sldId id="262" r:id="rId10"/>
    <p:sldId id="263" r:id="rId11"/>
    <p:sldId id="272" r:id="rId12"/>
    <p:sldId id="269" r:id="rId13"/>
    <p:sldId id="264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.ngs.ru/relax/upload_files/24972/bc915eefa6e2499575b1d986570e462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o196.narod.ru/library/astafiev/about/biography/img/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E%D0%B2%D1%81%D1%8F%D0%BD%D0%BA%D0%B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cultinfo.ru/brumfield/images/vol-25-53_.jpg" TargetMode="External"/><Relationship Id="rId7" Type="http://schemas.openxmlformats.org/officeDocument/2006/relationships/hyperlink" Target="http://content.foto.mail.ru/mail/alik_levin/117/i-16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fro196.narod.ru/library/astafiev/about/biography/img/2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libex.ru/dimg/271b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ruslania.com/pictures/big/9785699405398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57628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В.П.Астафьев</a:t>
            </a:r>
            <a:br>
              <a:rPr lang="ru-RU" dirty="0" smtClean="0"/>
            </a:br>
            <a:r>
              <a:rPr lang="ru-RU" dirty="0" smtClean="0"/>
              <a:t>«Фотография, </a:t>
            </a:r>
            <a:br>
              <a:rPr lang="ru-RU" dirty="0" smtClean="0"/>
            </a:br>
            <a:r>
              <a:rPr lang="ru-RU" dirty="0" smtClean="0"/>
              <a:t>на которой меня нет»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Картинка 1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3714776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Учитель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214290"/>
            <a:ext cx="4500594" cy="1569660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Каким предстает в описании учитель? Почему рассказчик не забыл ли лица, ни человека «до сих пор»?Почему в рассказе так много внимания уделяется учителю?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Что сделал учитель для жителей деревни?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 относились к учителям в деревне?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7" name="Picture 2" descr="IMG_0005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1000108"/>
            <a:ext cx="3491880" cy="542928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pic>
        <p:nvPicPr>
          <p:cNvPr id="8" name="Picture 2" descr="IMG_0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3786214" cy="414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86116" y="5572140"/>
            <a:ext cx="5286412" cy="1323439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Какие чувства испытывает герой рассказа, рассматривая принесенную учителем фотографию, на которой его не было?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Каким предстает перед читателем лирический герой Астафьева?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Красноярская ГТРК / Дочь первых учителей Астафьева хранит уникальное фот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85794"/>
            <a:ext cx="5857916" cy="386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721662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“Школьная  фотография  жива  до  сих пор… В гуще ребят, в самой середке – учитель и учительница. Он в шапке и в пальто, она в полушалке…”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pic>
        <p:nvPicPr>
          <p:cNvPr id="11" name="Picture 2" descr="http://1-ps.googleusercontent.com/hk/LKVC1sLirexQ02OhPcDpqarXFs/www.briefly.ru/static/illustrations/x18.jpg.pagespeed.ic.tG2PJ4s4Cg6kDeLfSN6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428736"/>
            <a:ext cx="3929090" cy="25955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4721662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“…бедновато одеты ребятишки. Зато как твердо держат они материю, прибитую к двум палкам. На материи написано каракулисто: «Овсянская нач.школа 1-й ступени»…”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000504"/>
            <a:ext cx="7358114" cy="2308324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400" b="1" dirty="0">
                <a:latin typeface="Georgia" pitchFamily="18" charset="0"/>
              </a:rPr>
              <a:t>Как вы поняли смысл финальной части рассказа Астафьева?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400" b="1" dirty="0">
                <a:latin typeface="Georgia" pitchFamily="18" charset="0"/>
              </a:rPr>
              <a:t> «Смотрю, иногда улыбнусь, вспоминая, а смеяться и тем паче насмехаться над деревенскими фотографиями не могу, как бы они порой нелепы ни были. Пусть напыщенный солдат или унтер снят у кокетливой тумбочки, в ремнях, в начищенных сапогах – всего больше и красуется их на стенах русских изб, потому как в солдатах только и можно было раньше «сняться» на карточку; пусть мои тетки и дядьки красуются в фанерном автомобиле, ... пусть казак ... изображает казака с кинжалом, пусть ... люди таращатся с фотографий».</a:t>
            </a:r>
          </a:p>
          <a:p>
            <a:pPr indent="-384048">
              <a:buClr>
                <a:schemeClr val="accent3"/>
              </a:buClr>
              <a:defRPr/>
            </a:pPr>
            <a:endParaRPr lang="ru-RU" b="1" dirty="0"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786404"/>
            <a:ext cx="55721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стали эти детишки, выросшие в бедную, голодную довоенную пору?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называет их гордо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сибиряками. И он, писатель, среди них, хотя его нет на фотографии.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какие черты характера включил бы писатель в понятие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сибиряки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b="1" dirty="0" smtClean="0"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стал его нравственным ориентиром?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e9702569413d93469c96f0451d0460c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2571736" cy="304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10" name="Picture 9" descr="Картинка 21 из 3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6686550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786" y="513964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«Деревенская фотография – своеобычная летопись нашего народа, настенная его история».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3438" y="4333834"/>
            <a:ext cx="3867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12 Игарская школа. В центре с книгой В.Астафьев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00042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28625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002060"/>
                </a:solidFill>
              </a:rPr>
              <a:t>Домашнее задание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По выбору: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1.Составить словарь диалектных слов (северных говоров) из рассказа.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2</a:t>
            </a:r>
            <a:r>
              <a:rPr lang="ru-RU" sz="1600" b="1" i="1" dirty="0" smtClean="0">
                <a:solidFill>
                  <a:srgbClr val="002060"/>
                </a:solidFill>
              </a:rPr>
              <a:t>.Прочитать </a:t>
            </a:r>
            <a:r>
              <a:rPr lang="ru-RU" sz="1600" b="1" i="1" dirty="0" smtClean="0">
                <a:solidFill>
                  <a:srgbClr val="002060"/>
                </a:solidFill>
              </a:rPr>
              <a:t>понравившиеся рассказы повести “Последний поклон”.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&quot;Мертвые не болтают&quot; - События В Красноярском крае - 4geo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52"/>
            <a:ext cx="628654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5" name="Picture 10" descr="http://upload.wikimedia.org/wikipedia/ru/thumb/f/f3/%D0%9E%D0%B2%D1%81%D1%8F%D0%BD%D0%BA%D0%B0.jpg/240px-%D0%9E%D0%B2%D1%81%D1%8F%D0%BD%D0%BA%D0%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8038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rt-Ovsyank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3902062" cy="32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0100" y="4143380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Виктор Астафьев родился 1 мая 1924 года в селе Овсянка (Красноярский край) в семье Лидии Ильиничны Потылициной 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 Петра Павловича Астафьева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43042" y="357167"/>
            <a:ext cx="5000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Овсянка –родное село писателя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Фотография 1 - Природа Красноярского края - Красноярский кра…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1500174"/>
            <a:ext cx="3970344" cy="237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214290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Дом В.П.Астафьева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Картинка 22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3000375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fro196.narod.ru/library/astafiev/about/biography/img/2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3714776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а 153 из 124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4357718" cy="27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286248" y="5819775"/>
            <a:ext cx="2357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Семья 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</a:rPr>
              <a:t>Астафьевых. 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15074" y="5143512"/>
            <a:ext cx="29289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</a:rPr>
              <a:t>Бабушка Екатерина Петровна Потылицына со своими детьми: Иваном, Дмитрием, Марией 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6215082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</a:rPr>
              <a:t>Виктор был третьим ребёнком в семье, однако две его старшие сестры умерли в младенчестве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10" name="Рисунок 9" descr="Скачать астафьев фотография на которой меня нет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67885">
            <a:off x="2488363" y="428769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оговора найма работник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429000"/>
            <a:ext cx="3857652" cy="24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928663" y="3643314"/>
            <a:ext cx="46434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После смерти матери Виктор жил у её родителей — Екатерины Петровны и Ильи Евграфовича Потылициных. О детстве, проведённом с бабушкой Катериной Петровной, Виктор Астафьев рассказал в первой части автобиографии «Последний поклон».</a:t>
            </a:r>
          </a:p>
        </p:txBody>
      </p:sp>
      <p:pic>
        <p:nvPicPr>
          <p:cNvPr id="6" name="Picture 6" descr="Картинка 30 из 12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2210930" cy="34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Картинка 73 из 12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21920">
            <a:off x="5131631" y="236313"/>
            <a:ext cx="2174858" cy="2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071942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Из текста мы узнаем, что действие происходит глухой зимой примерно 1932-1936 года в Сибири, в деревне Овсянка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10" name="Рисунок 9" descr="Зимняя деревня. . Продажа картин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45339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 гости Штань Инг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928802"/>
            <a:ext cx="4368789" cy="374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85860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Почему в деревне все жители были так озабочены вопросом  - где поселить фотографа на ночь? 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071547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«Всем хотелось угодить фотографу, чтобы он оценил заботу о нем и снимал бы ребят как полагается, хорошо снимал»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2928934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От чьего лица ведется повествование? </a:t>
            </a:r>
          </a:p>
          <a:p>
            <a:r>
              <a:rPr lang="ru-RU" sz="1600" b="1" dirty="0" smtClean="0">
                <a:latin typeface="Georgia" pitchFamily="18" charset="0"/>
              </a:rPr>
              <a:t>Автор, рассказчик и герой полностью сливаются.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500571"/>
            <a:ext cx="3733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Какой оказалась «расплата за отчаянный разгул»?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13" name="Рисунок 12" descr="Кремер Марк На краю деревн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0043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5357826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b="1" dirty="0" smtClean="0">
                <a:latin typeface="Georgia" pitchFamily="18" charset="0"/>
              </a:rPr>
              <a:t>Почему Санька не пошел фотографироваться вместе со всеми? Как вы оцениваете его поступок?</a:t>
            </a:r>
            <a:endParaRPr lang="ru-RU" sz="1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285860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85729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Как определяет герой рассказа характер хозяйки по окнам их дома? 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292893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500571"/>
            <a:ext cx="3733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pic>
        <p:nvPicPr>
          <p:cNvPr id="10" name="Рисунок 9" descr="Рисунок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26588">
            <a:off x="982941" y="1052017"/>
            <a:ext cx="2864908" cy="3739148"/>
          </a:xfrm>
          <a:prstGeom prst="rect">
            <a:avLst/>
          </a:prstGeom>
        </p:spPr>
      </p:pic>
      <p:pic>
        <p:nvPicPr>
          <p:cNvPr id="14" name="Рисунок 13" descr="Картинки для декупажа- окна. Комментарии : Блоги Голос Росси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714">
            <a:off x="4855300" y="864322"/>
            <a:ext cx="414886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4929198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«Деревенское окно, заделанное на зиму, -своего рода произведение искусства…»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285860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85729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Как проявляется в герое рассказа любовь к природе? 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292893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500571"/>
            <a:ext cx="3733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pic>
        <p:nvPicPr>
          <p:cNvPr id="9218" name="Picture 2" descr="http://school.xvatit.com/images/5/53/14.09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4657725" cy="34671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628" y="4845180"/>
            <a:ext cx="371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всегда караулил то мгновение, тот миг совершающегося таинства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расцветания,  и ни разу скараулить не смог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…”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Бабушка Катерина Петровна</a:t>
            </a:r>
            <a:endParaRPr lang="ru-RU" dirty="0"/>
          </a:p>
        </p:txBody>
      </p:sp>
      <p:pic>
        <p:nvPicPr>
          <p:cNvPr id="10" name="Picture 4" descr="IMG_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124744"/>
            <a:ext cx="3214710" cy="29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14810" y="1500174"/>
            <a:ext cx="4429156" cy="1815882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Как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бабушка относится к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внуку? Какие народные средства применяет бабушка для лечения?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какой целью автор в точности воспроизводит речь бабушки, не заменяя ее правильной литературной речью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? Приведите примеры.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071942"/>
            <a:ext cx="5072098" cy="2031325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Виноватый перед бабушкой, я пытаюсь воскресить ее в памяти, .. поведать о бабушке людям… Да нет у меня таких слов, которые могли бы передать всю мою любовь к бабушке, оправдали бы меня перед нею. Я знаю, бабушка простила бы меня… Но нет ее, и никогда не будет. И некому прощать…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687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В.П.Астафьев «Фотография,  на которой меня нет»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В.П.Астафьев «Фотография,  на которой меня нет» </dc:title>
  <cp:lastModifiedBy>user</cp:lastModifiedBy>
  <cp:revision>29</cp:revision>
  <dcterms:modified xsi:type="dcterms:W3CDTF">2020-03-26T09:48:03Z</dcterms:modified>
</cp:coreProperties>
</file>