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67" r:id="rId4"/>
    <p:sldId id="256" r:id="rId5"/>
    <p:sldId id="257" r:id="rId6"/>
    <p:sldId id="261" r:id="rId7"/>
    <p:sldId id="258" r:id="rId8"/>
    <p:sldId id="259" r:id="rId9"/>
    <p:sldId id="260" r:id="rId10"/>
    <p:sldId id="262" r:id="rId11"/>
    <p:sldId id="263" r:id="rId12"/>
    <p:sldId id="264" r:id="rId13"/>
    <p:sldId id="266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6743A0-D65C-4E2E-961E-E7AA80203424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1DB825-D105-463A-95AC-F2DCE7870E26}">
      <dgm:prSet phldrT="[Текст]"/>
      <dgm:spPr/>
      <dgm:t>
        <a:bodyPr/>
        <a:lstStyle/>
        <a:p>
          <a:r>
            <a:rPr lang="ru-RU" dirty="0" smtClean="0"/>
            <a:t>Государство</a:t>
          </a:r>
          <a:endParaRPr lang="ru-RU" dirty="0"/>
        </a:p>
      </dgm:t>
    </dgm:pt>
    <dgm:pt modelId="{6CA3394E-6AA5-4769-BFDA-B14A5C0EDC1D}" type="parTrans" cxnId="{673A1BC7-1398-464D-A530-46FDB494E28D}">
      <dgm:prSet/>
      <dgm:spPr/>
      <dgm:t>
        <a:bodyPr/>
        <a:lstStyle/>
        <a:p>
          <a:endParaRPr lang="ru-RU"/>
        </a:p>
      </dgm:t>
    </dgm:pt>
    <dgm:pt modelId="{255BFD2D-E646-4E51-9B80-B966C5AD5E9A}" type="sibTrans" cxnId="{673A1BC7-1398-464D-A530-46FDB494E28D}">
      <dgm:prSet/>
      <dgm:spPr/>
      <dgm:t>
        <a:bodyPr/>
        <a:lstStyle/>
        <a:p>
          <a:endParaRPr lang="ru-RU"/>
        </a:p>
      </dgm:t>
    </dgm:pt>
    <dgm:pt modelId="{8744AEBD-A8E4-4FA4-9835-CA7A31250756}">
      <dgm:prSet phldrT="[Текст]"/>
      <dgm:spPr/>
      <dgm:t>
        <a:bodyPr/>
        <a:lstStyle/>
        <a:p>
          <a:r>
            <a:rPr lang="ru-RU" dirty="0" smtClean="0"/>
            <a:t>Фирмы</a:t>
          </a:r>
          <a:endParaRPr lang="ru-RU" dirty="0"/>
        </a:p>
      </dgm:t>
    </dgm:pt>
    <dgm:pt modelId="{EBB7A628-ECBC-49AB-B35D-D2CA7F99AFF3}" type="parTrans" cxnId="{B53D849C-4E02-4B22-A8CD-2D937BB07C00}">
      <dgm:prSet/>
      <dgm:spPr/>
      <dgm:t>
        <a:bodyPr/>
        <a:lstStyle/>
        <a:p>
          <a:endParaRPr lang="ru-RU"/>
        </a:p>
      </dgm:t>
    </dgm:pt>
    <dgm:pt modelId="{E7645923-F2D0-4C8A-A198-E6D3DDC286BA}" type="sibTrans" cxnId="{B53D849C-4E02-4B22-A8CD-2D937BB07C00}">
      <dgm:prSet/>
      <dgm:spPr/>
      <dgm:t>
        <a:bodyPr/>
        <a:lstStyle/>
        <a:p>
          <a:endParaRPr lang="ru-RU"/>
        </a:p>
      </dgm:t>
    </dgm:pt>
    <dgm:pt modelId="{2FAE999B-F803-4D0A-AD5C-470CDE134FA2}">
      <dgm:prSet phldrT="[Текст]"/>
      <dgm:spPr/>
      <dgm:t>
        <a:bodyPr/>
        <a:lstStyle/>
        <a:p>
          <a:r>
            <a:rPr lang="ru-RU" dirty="0" smtClean="0"/>
            <a:t>Домохозяйства</a:t>
          </a:r>
          <a:endParaRPr lang="ru-RU" dirty="0"/>
        </a:p>
      </dgm:t>
    </dgm:pt>
    <dgm:pt modelId="{E97C9896-4702-4E27-912F-29D65FE3A58C}" type="parTrans" cxnId="{08AA5811-F989-434A-8A4D-CA11590A1CB9}">
      <dgm:prSet/>
      <dgm:spPr/>
      <dgm:t>
        <a:bodyPr/>
        <a:lstStyle/>
        <a:p>
          <a:endParaRPr lang="ru-RU"/>
        </a:p>
      </dgm:t>
    </dgm:pt>
    <dgm:pt modelId="{F954A488-B56F-4F8D-BBD6-6A9C787485C5}" type="sibTrans" cxnId="{08AA5811-F989-434A-8A4D-CA11590A1CB9}">
      <dgm:prSet/>
      <dgm:spPr/>
      <dgm:t>
        <a:bodyPr/>
        <a:lstStyle/>
        <a:p>
          <a:endParaRPr lang="ru-RU"/>
        </a:p>
      </dgm:t>
    </dgm:pt>
    <dgm:pt modelId="{7FF52484-FE16-4044-ADF3-3FCCCFDBECB3}" type="pres">
      <dgm:prSet presAssocID="{896743A0-D65C-4E2E-961E-E7AA802034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856E08-BBE9-4853-A578-3A473C8F786E}" type="pres">
      <dgm:prSet presAssocID="{131DB825-D105-463A-95AC-F2DCE7870E26}" presName="node" presStyleLbl="node1" presStyleIdx="0" presStyleCnt="3" custScaleX="145869" custScaleY="147359" custRadScaleRad="73846" custRadScaleInc="-2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BB9049-6F23-495C-BE67-6F6411693CEA}" type="pres">
      <dgm:prSet presAssocID="{255BFD2D-E646-4E51-9B80-B966C5AD5E9A}" presName="sibTrans" presStyleLbl="sibTrans2D1" presStyleIdx="0" presStyleCnt="3"/>
      <dgm:spPr/>
      <dgm:t>
        <a:bodyPr/>
        <a:lstStyle/>
        <a:p>
          <a:endParaRPr lang="ru-RU"/>
        </a:p>
      </dgm:t>
    </dgm:pt>
    <dgm:pt modelId="{89372750-E69F-42F4-8B8E-73F5797B322D}" type="pres">
      <dgm:prSet presAssocID="{255BFD2D-E646-4E51-9B80-B966C5AD5E9A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AF64DD51-9FC0-4EC9-8A9C-3BDF6B0F177A}" type="pres">
      <dgm:prSet presAssocID="{8744AEBD-A8E4-4FA4-9835-CA7A31250756}" presName="node" presStyleLbl="node1" presStyleIdx="1" presStyleCnt="3" custScaleX="155723" custScaleY="151361" custRadScaleRad="108034" custRadScaleInc="-1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744A8E-C1CA-4388-AEBA-D191FDA77304}" type="pres">
      <dgm:prSet presAssocID="{E7645923-F2D0-4C8A-A198-E6D3DDC286BA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DEC3F3F-3196-440A-B74C-70B171F9AE85}" type="pres">
      <dgm:prSet presAssocID="{E7645923-F2D0-4C8A-A198-E6D3DDC286BA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A8B6532F-7511-40CA-816B-5841457072B3}" type="pres">
      <dgm:prSet presAssocID="{2FAE999B-F803-4D0A-AD5C-470CDE134FA2}" presName="node" presStyleLbl="node1" presStyleIdx="2" presStyleCnt="3" custScaleX="146372" custScaleY="154471" custRadScaleRad="101442" custRadScaleInc="16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F9C2AF-84EB-4C28-ADA9-415A4D44086D}" type="pres">
      <dgm:prSet presAssocID="{F954A488-B56F-4F8D-BBD6-6A9C787485C5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A6324B1-7016-4138-A66D-AB84D33DF180}" type="pres">
      <dgm:prSet presAssocID="{F954A488-B56F-4F8D-BBD6-6A9C787485C5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73A1BC7-1398-464D-A530-46FDB494E28D}" srcId="{896743A0-D65C-4E2E-961E-E7AA80203424}" destId="{131DB825-D105-463A-95AC-F2DCE7870E26}" srcOrd="0" destOrd="0" parTransId="{6CA3394E-6AA5-4769-BFDA-B14A5C0EDC1D}" sibTransId="{255BFD2D-E646-4E51-9B80-B966C5AD5E9A}"/>
    <dgm:cxn modelId="{5C8A694E-E6BD-45C5-8A6D-60322B274EC8}" type="presOf" srcId="{F954A488-B56F-4F8D-BBD6-6A9C787485C5}" destId="{B5F9C2AF-84EB-4C28-ADA9-415A4D44086D}" srcOrd="0" destOrd="0" presId="urn:microsoft.com/office/officeart/2005/8/layout/cycle7"/>
    <dgm:cxn modelId="{CEC5F6AE-B623-4293-880F-5379D00A6118}" type="presOf" srcId="{255BFD2D-E646-4E51-9B80-B966C5AD5E9A}" destId="{89372750-E69F-42F4-8B8E-73F5797B322D}" srcOrd="1" destOrd="0" presId="urn:microsoft.com/office/officeart/2005/8/layout/cycle7"/>
    <dgm:cxn modelId="{B53D849C-4E02-4B22-A8CD-2D937BB07C00}" srcId="{896743A0-D65C-4E2E-961E-E7AA80203424}" destId="{8744AEBD-A8E4-4FA4-9835-CA7A31250756}" srcOrd="1" destOrd="0" parTransId="{EBB7A628-ECBC-49AB-B35D-D2CA7F99AFF3}" sibTransId="{E7645923-F2D0-4C8A-A198-E6D3DDC286BA}"/>
    <dgm:cxn modelId="{08AA5811-F989-434A-8A4D-CA11590A1CB9}" srcId="{896743A0-D65C-4E2E-961E-E7AA80203424}" destId="{2FAE999B-F803-4D0A-AD5C-470CDE134FA2}" srcOrd="2" destOrd="0" parTransId="{E97C9896-4702-4E27-912F-29D65FE3A58C}" sibTransId="{F954A488-B56F-4F8D-BBD6-6A9C787485C5}"/>
    <dgm:cxn modelId="{1F60FF76-E6C6-4720-9708-EEED8BD92EA1}" type="presOf" srcId="{255BFD2D-E646-4E51-9B80-B966C5AD5E9A}" destId="{44BB9049-6F23-495C-BE67-6F6411693CEA}" srcOrd="0" destOrd="0" presId="urn:microsoft.com/office/officeart/2005/8/layout/cycle7"/>
    <dgm:cxn modelId="{351B4AF3-BF8F-4EF3-ADF1-33708F618887}" type="presOf" srcId="{E7645923-F2D0-4C8A-A198-E6D3DDC286BA}" destId="{1DEC3F3F-3196-440A-B74C-70B171F9AE85}" srcOrd="1" destOrd="0" presId="urn:microsoft.com/office/officeart/2005/8/layout/cycle7"/>
    <dgm:cxn modelId="{B9571EDA-36A7-4445-B759-543004EB2618}" type="presOf" srcId="{8744AEBD-A8E4-4FA4-9835-CA7A31250756}" destId="{AF64DD51-9FC0-4EC9-8A9C-3BDF6B0F177A}" srcOrd="0" destOrd="0" presId="urn:microsoft.com/office/officeart/2005/8/layout/cycle7"/>
    <dgm:cxn modelId="{DC61DFDB-46C8-4164-AB82-422D1599637C}" type="presOf" srcId="{F954A488-B56F-4F8D-BBD6-6A9C787485C5}" destId="{DA6324B1-7016-4138-A66D-AB84D33DF180}" srcOrd="1" destOrd="0" presId="urn:microsoft.com/office/officeart/2005/8/layout/cycle7"/>
    <dgm:cxn modelId="{7CCC4CE9-F564-42DC-9FF1-2752D8532CE1}" type="presOf" srcId="{2FAE999B-F803-4D0A-AD5C-470CDE134FA2}" destId="{A8B6532F-7511-40CA-816B-5841457072B3}" srcOrd="0" destOrd="0" presId="urn:microsoft.com/office/officeart/2005/8/layout/cycle7"/>
    <dgm:cxn modelId="{DC31E69A-C51B-48CF-8FDA-D1E7125D996E}" type="presOf" srcId="{896743A0-D65C-4E2E-961E-E7AA80203424}" destId="{7FF52484-FE16-4044-ADF3-3FCCCFDBECB3}" srcOrd="0" destOrd="0" presId="urn:microsoft.com/office/officeart/2005/8/layout/cycle7"/>
    <dgm:cxn modelId="{2E88C1B1-CDC1-43AF-8E4E-41670312B15D}" type="presOf" srcId="{131DB825-D105-463A-95AC-F2DCE7870E26}" destId="{84856E08-BBE9-4853-A578-3A473C8F786E}" srcOrd="0" destOrd="0" presId="urn:microsoft.com/office/officeart/2005/8/layout/cycle7"/>
    <dgm:cxn modelId="{E347A137-043C-4278-B085-A87853FF71AE}" type="presOf" srcId="{E7645923-F2D0-4C8A-A198-E6D3DDC286BA}" destId="{0B744A8E-C1CA-4388-AEBA-D191FDA77304}" srcOrd="0" destOrd="0" presId="urn:microsoft.com/office/officeart/2005/8/layout/cycle7"/>
    <dgm:cxn modelId="{0828B159-CA34-4138-854F-2FD06D0E20B5}" type="presParOf" srcId="{7FF52484-FE16-4044-ADF3-3FCCCFDBECB3}" destId="{84856E08-BBE9-4853-A578-3A473C8F786E}" srcOrd="0" destOrd="0" presId="urn:microsoft.com/office/officeart/2005/8/layout/cycle7"/>
    <dgm:cxn modelId="{965C7635-37DA-4AB4-BFF0-8F1BA4CF1A52}" type="presParOf" srcId="{7FF52484-FE16-4044-ADF3-3FCCCFDBECB3}" destId="{44BB9049-6F23-495C-BE67-6F6411693CEA}" srcOrd="1" destOrd="0" presId="urn:microsoft.com/office/officeart/2005/8/layout/cycle7"/>
    <dgm:cxn modelId="{29BC211B-D895-4970-B3EB-E5906316B703}" type="presParOf" srcId="{44BB9049-6F23-495C-BE67-6F6411693CEA}" destId="{89372750-E69F-42F4-8B8E-73F5797B322D}" srcOrd="0" destOrd="0" presId="urn:microsoft.com/office/officeart/2005/8/layout/cycle7"/>
    <dgm:cxn modelId="{09DC0FC8-D725-4D66-842D-616A9960D12A}" type="presParOf" srcId="{7FF52484-FE16-4044-ADF3-3FCCCFDBECB3}" destId="{AF64DD51-9FC0-4EC9-8A9C-3BDF6B0F177A}" srcOrd="2" destOrd="0" presId="urn:microsoft.com/office/officeart/2005/8/layout/cycle7"/>
    <dgm:cxn modelId="{9775E097-EEB1-4171-85FB-E9C2D28B92EE}" type="presParOf" srcId="{7FF52484-FE16-4044-ADF3-3FCCCFDBECB3}" destId="{0B744A8E-C1CA-4388-AEBA-D191FDA77304}" srcOrd="3" destOrd="0" presId="urn:microsoft.com/office/officeart/2005/8/layout/cycle7"/>
    <dgm:cxn modelId="{EFEFC6D0-25FE-4DEE-BE46-B3C35971EECC}" type="presParOf" srcId="{0B744A8E-C1CA-4388-AEBA-D191FDA77304}" destId="{1DEC3F3F-3196-440A-B74C-70B171F9AE85}" srcOrd="0" destOrd="0" presId="urn:microsoft.com/office/officeart/2005/8/layout/cycle7"/>
    <dgm:cxn modelId="{A2977BFA-8BBE-41DF-AEB8-CB4F14AE3C2B}" type="presParOf" srcId="{7FF52484-FE16-4044-ADF3-3FCCCFDBECB3}" destId="{A8B6532F-7511-40CA-816B-5841457072B3}" srcOrd="4" destOrd="0" presId="urn:microsoft.com/office/officeart/2005/8/layout/cycle7"/>
    <dgm:cxn modelId="{519F34F9-170D-445C-AE9D-DF3343AB5D93}" type="presParOf" srcId="{7FF52484-FE16-4044-ADF3-3FCCCFDBECB3}" destId="{B5F9C2AF-84EB-4C28-ADA9-415A4D44086D}" srcOrd="5" destOrd="0" presId="urn:microsoft.com/office/officeart/2005/8/layout/cycle7"/>
    <dgm:cxn modelId="{3FAB57B9-5EA0-4813-B970-542316D42E95}" type="presParOf" srcId="{B5F9C2AF-84EB-4C28-ADA9-415A4D44086D}" destId="{DA6324B1-7016-4138-A66D-AB84D33DF18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62ED63-7375-45CA-A232-45C8A3CC6A4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B3941E-CEFF-4CBE-9A9B-4886D7EF8F42}">
      <dgm:prSet phldrT="[Текст]" custT="1"/>
      <dgm:spPr/>
      <dgm:t>
        <a:bodyPr/>
        <a:lstStyle/>
        <a:p>
          <a:r>
            <a:rPr lang="ru-RU" sz="1600" b="1" dirty="0" smtClean="0"/>
            <a:t>Социальная политика</a:t>
          </a:r>
          <a:endParaRPr lang="ru-RU" sz="1600" b="1" dirty="0"/>
        </a:p>
      </dgm:t>
    </dgm:pt>
    <dgm:pt modelId="{4D132F5F-A231-4251-ABA2-1BA494FFE483}" type="parTrans" cxnId="{7F5B13B3-9B68-47E0-A15D-13EFE6F3538E}">
      <dgm:prSet/>
      <dgm:spPr/>
      <dgm:t>
        <a:bodyPr/>
        <a:lstStyle/>
        <a:p>
          <a:endParaRPr lang="ru-RU"/>
        </a:p>
      </dgm:t>
    </dgm:pt>
    <dgm:pt modelId="{54EA5D74-A44C-49D3-9EDE-C28F373C8A16}" type="sibTrans" cxnId="{7F5B13B3-9B68-47E0-A15D-13EFE6F3538E}">
      <dgm:prSet/>
      <dgm:spPr/>
      <dgm:t>
        <a:bodyPr/>
        <a:lstStyle/>
        <a:p>
          <a:endParaRPr lang="ru-RU"/>
        </a:p>
      </dgm:t>
    </dgm:pt>
    <dgm:pt modelId="{7C27BBF0-BFB0-46DB-8BE9-0E7E82596901}">
      <dgm:prSet phldrT="[Текст]" custT="1"/>
      <dgm:spPr/>
      <dgm:t>
        <a:bodyPr/>
        <a:lstStyle/>
        <a:p>
          <a:r>
            <a:rPr lang="ru-RU" sz="1600" b="1" dirty="0" smtClean="0"/>
            <a:t>Здравоохранение и спорт</a:t>
          </a:r>
          <a:endParaRPr lang="ru-RU" sz="1600" b="1" dirty="0"/>
        </a:p>
      </dgm:t>
    </dgm:pt>
    <dgm:pt modelId="{9C4D909B-E3E0-46E3-8225-53B44FB35A8B}" type="parTrans" cxnId="{49C82F32-0020-42FE-BEB2-8B50977F8163}">
      <dgm:prSet/>
      <dgm:spPr/>
      <dgm:t>
        <a:bodyPr/>
        <a:lstStyle/>
        <a:p>
          <a:endParaRPr lang="ru-RU"/>
        </a:p>
      </dgm:t>
    </dgm:pt>
    <dgm:pt modelId="{9109276B-3C14-4A0A-876A-8BACBCDFB53A}" type="sibTrans" cxnId="{49C82F32-0020-42FE-BEB2-8B50977F8163}">
      <dgm:prSet/>
      <dgm:spPr/>
      <dgm:t>
        <a:bodyPr/>
        <a:lstStyle/>
        <a:p>
          <a:endParaRPr lang="ru-RU"/>
        </a:p>
      </dgm:t>
    </dgm:pt>
    <dgm:pt modelId="{03BCBA57-FB02-4BC2-907E-72CBDD4FAAA4}">
      <dgm:prSet phldrT="[Текст]" custT="1"/>
      <dgm:spPr/>
      <dgm:t>
        <a:bodyPr/>
        <a:lstStyle/>
        <a:p>
          <a:r>
            <a:rPr lang="ru-RU" sz="1600" b="1" dirty="0" smtClean="0"/>
            <a:t>Образование </a:t>
          </a:r>
          <a:r>
            <a:rPr lang="ru-RU" sz="1600" b="1" smtClean="0"/>
            <a:t>и культура</a:t>
          </a:r>
          <a:endParaRPr lang="ru-RU" sz="1600" b="1" dirty="0"/>
        </a:p>
      </dgm:t>
    </dgm:pt>
    <dgm:pt modelId="{CA62F5EC-E11F-4E2D-B588-03A9CBB83784}" type="parTrans" cxnId="{7DC31492-D7DA-4A73-B5EA-C1F79F147BDC}">
      <dgm:prSet/>
      <dgm:spPr/>
      <dgm:t>
        <a:bodyPr/>
        <a:lstStyle/>
        <a:p>
          <a:endParaRPr lang="ru-RU"/>
        </a:p>
      </dgm:t>
    </dgm:pt>
    <dgm:pt modelId="{1FCC468C-D58B-4179-83AA-35DB43CD6351}" type="sibTrans" cxnId="{7DC31492-D7DA-4A73-B5EA-C1F79F147BDC}">
      <dgm:prSet/>
      <dgm:spPr/>
      <dgm:t>
        <a:bodyPr/>
        <a:lstStyle/>
        <a:p>
          <a:endParaRPr lang="ru-RU"/>
        </a:p>
      </dgm:t>
    </dgm:pt>
    <dgm:pt modelId="{4BD1C790-819D-4AFF-9BB1-6A9846EDFC02}">
      <dgm:prSet phldrT="[Текст]" custT="1"/>
      <dgm:spPr/>
      <dgm:t>
        <a:bodyPr/>
        <a:lstStyle/>
        <a:p>
          <a:r>
            <a:rPr lang="ru-RU" sz="1600" b="1" dirty="0" smtClean="0"/>
            <a:t>Национальная экономика</a:t>
          </a:r>
          <a:endParaRPr lang="ru-RU" sz="1600" b="1" dirty="0"/>
        </a:p>
      </dgm:t>
    </dgm:pt>
    <dgm:pt modelId="{E44783BD-0E63-4C9D-BC1C-19EAC20E51B6}" type="parTrans" cxnId="{2E20477C-D374-42D0-9B49-4D019F0B7F15}">
      <dgm:prSet/>
      <dgm:spPr/>
      <dgm:t>
        <a:bodyPr/>
        <a:lstStyle/>
        <a:p>
          <a:endParaRPr lang="ru-RU"/>
        </a:p>
      </dgm:t>
    </dgm:pt>
    <dgm:pt modelId="{5AA9381F-D956-4BC1-B495-73E15B86A5DD}" type="sibTrans" cxnId="{2E20477C-D374-42D0-9B49-4D019F0B7F15}">
      <dgm:prSet/>
      <dgm:spPr/>
      <dgm:t>
        <a:bodyPr/>
        <a:lstStyle/>
        <a:p>
          <a:endParaRPr lang="ru-RU"/>
        </a:p>
      </dgm:t>
    </dgm:pt>
    <dgm:pt modelId="{73DB81E3-D7EF-4A5D-9376-344FF7D7C0A8}">
      <dgm:prSet phldrT="[Текст]" custT="1"/>
      <dgm:spPr/>
      <dgm:t>
        <a:bodyPr/>
        <a:lstStyle/>
        <a:p>
          <a:r>
            <a:rPr lang="ru-RU" sz="1400" b="1" dirty="0" smtClean="0"/>
            <a:t>Национальная безопасность и национальная оборона</a:t>
          </a:r>
          <a:endParaRPr lang="ru-RU" sz="1400" b="1" dirty="0"/>
        </a:p>
      </dgm:t>
    </dgm:pt>
    <dgm:pt modelId="{ADFBCD1C-AA41-4434-9B6C-5CAD88579C9D}" type="parTrans" cxnId="{1DCC9A81-C661-4768-A40D-B730E8ECC807}">
      <dgm:prSet/>
      <dgm:spPr/>
      <dgm:t>
        <a:bodyPr/>
        <a:lstStyle/>
        <a:p>
          <a:endParaRPr lang="ru-RU"/>
        </a:p>
      </dgm:t>
    </dgm:pt>
    <dgm:pt modelId="{9EE1C2B5-9FD5-440E-A683-9C8885B9139D}" type="sibTrans" cxnId="{1DCC9A81-C661-4768-A40D-B730E8ECC807}">
      <dgm:prSet/>
      <dgm:spPr/>
      <dgm:t>
        <a:bodyPr/>
        <a:lstStyle/>
        <a:p>
          <a:endParaRPr lang="ru-RU"/>
        </a:p>
      </dgm:t>
    </dgm:pt>
    <dgm:pt modelId="{903F0EE0-210C-4ACE-8E80-C0924F4567CF}">
      <dgm:prSet phldrT="[Текст]" custT="1"/>
      <dgm:spPr/>
      <dgm:t>
        <a:bodyPr/>
        <a:lstStyle/>
        <a:p>
          <a:r>
            <a:rPr lang="ru-RU" sz="1600" b="1" dirty="0" smtClean="0"/>
            <a:t>Общегосударственные вопросы</a:t>
          </a:r>
          <a:endParaRPr lang="ru-RU" sz="1600" b="1" dirty="0"/>
        </a:p>
      </dgm:t>
    </dgm:pt>
    <dgm:pt modelId="{1BF8B111-009E-48B4-80E1-425D76F814B2}" type="parTrans" cxnId="{B9E89D78-72C9-4E1C-9A63-9C53C2AAF3CD}">
      <dgm:prSet/>
      <dgm:spPr/>
      <dgm:t>
        <a:bodyPr/>
        <a:lstStyle/>
        <a:p>
          <a:endParaRPr lang="ru-RU"/>
        </a:p>
      </dgm:t>
    </dgm:pt>
    <dgm:pt modelId="{A1710836-2327-4E66-8C93-B25FBBCD4E99}" type="sibTrans" cxnId="{B9E89D78-72C9-4E1C-9A63-9C53C2AAF3CD}">
      <dgm:prSet/>
      <dgm:spPr/>
      <dgm:t>
        <a:bodyPr/>
        <a:lstStyle/>
        <a:p>
          <a:endParaRPr lang="ru-RU"/>
        </a:p>
      </dgm:t>
    </dgm:pt>
    <dgm:pt modelId="{B2943F0C-364B-4F6C-B92D-1A6130FCD5A7}">
      <dgm:prSet phldrT="[Текст]" custT="1"/>
      <dgm:spPr/>
      <dgm:t>
        <a:bodyPr/>
        <a:lstStyle/>
        <a:p>
          <a:r>
            <a:rPr lang="ru-RU" sz="1600" b="1" dirty="0" smtClean="0"/>
            <a:t>Жилищно-коммунальное хозяйство</a:t>
          </a:r>
          <a:endParaRPr lang="ru-RU" sz="1600" b="1" dirty="0"/>
        </a:p>
      </dgm:t>
    </dgm:pt>
    <dgm:pt modelId="{5207A9DB-516A-4F2F-8E60-A529AE80756F}" type="parTrans" cxnId="{195E4CA0-F19C-44D7-8367-C9C256318E0B}">
      <dgm:prSet/>
      <dgm:spPr/>
      <dgm:t>
        <a:bodyPr/>
        <a:lstStyle/>
        <a:p>
          <a:endParaRPr lang="ru-RU"/>
        </a:p>
      </dgm:t>
    </dgm:pt>
    <dgm:pt modelId="{D535DC31-8EDD-4CB1-B366-F5485A13B93E}" type="sibTrans" cxnId="{195E4CA0-F19C-44D7-8367-C9C256318E0B}">
      <dgm:prSet/>
      <dgm:spPr/>
      <dgm:t>
        <a:bodyPr/>
        <a:lstStyle/>
        <a:p>
          <a:endParaRPr lang="ru-RU"/>
        </a:p>
      </dgm:t>
    </dgm:pt>
    <dgm:pt modelId="{9B4DE948-4AF3-4FC9-B59C-BDE91A0DC9A1}">
      <dgm:prSet phldrT="[Текст]"/>
      <dgm:spPr/>
      <dgm:t>
        <a:bodyPr/>
        <a:lstStyle/>
        <a:p>
          <a:endParaRPr lang="ru-RU"/>
        </a:p>
      </dgm:t>
    </dgm:pt>
    <dgm:pt modelId="{F18CFB52-F491-43EC-82BB-5E40C65175D8}" type="parTrans" cxnId="{63E57D6C-A680-4D77-BD3B-C8AF8803462F}">
      <dgm:prSet/>
      <dgm:spPr/>
      <dgm:t>
        <a:bodyPr/>
        <a:lstStyle/>
        <a:p>
          <a:endParaRPr lang="ru-RU"/>
        </a:p>
      </dgm:t>
    </dgm:pt>
    <dgm:pt modelId="{D19B39B1-0118-4E36-9B28-47CBEAE9C779}" type="sibTrans" cxnId="{63E57D6C-A680-4D77-BD3B-C8AF8803462F}">
      <dgm:prSet/>
      <dgm:spPr/>
      <dgm:t>
        <a:bodyPr/>
        <a:lstStyle/>
        <a:p>
          <a:endParaRPr lang="ru-RU"/>
        </a:p>
      </dgm:t>
    </dgm:pt>
    <dgm:pt modelId="{41919FE8-64A1-4EAB-842C-B0F854EC08F5}" type="pres">
      <dgm:prSet presAssocID="{8062ED63-7375-45CA-A232-45C8A3CC6A4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FDEE4D6-9344-423C-A101-D921E5CB3A08}" type="pres">
      <dgm:prSet presAssocID="{8062ED63-7375-45CA-A232-45C8A3CC6A44}" presName="Name1" presStyleCnt="0"/>
      <dgm:spPr/>
    </dgm:pt>
    <dgm:pt modelId="{8EFED121-C4A4-42F4-83E0-77353B2B18CC}" type="pres">
      <dgm:prSet presAssocID="{8062ED63-7375-45CA-A232-45C8A3CC6A44}" presName="cycle" presStyleCnt="0"/>
      <dgm:spPr/>
    </dgm:pt>
    <dgm:pt modelId="{58B3D909-ABCC-4B6D-A114-14C26D5F2B8E}" type="pres">
      <dgm:prSet presAssocID="{8062ED63-7375-45CA-A232-45C8A3CC6A44}" presName="srcNode" presStyleLbl="node1" presStyleIdx="0" presStyleCnt="7"/>
      <dgm:spPr/>
    </dgm:pt>
    <dgm:pt modelId="{5C7F999A-E9F8-488F-8D65-6AE855C43AB7}" type="pres">
      <dgm:prSet presAssocID="{8062ED63-7375-45CA-A232-45C8A3CC6A44}" presName="conn" presStyleLbl="parChTrans1D2" presStyleIdx="0" presStyleCnt="1"/>
      <dgm:spPr/>
      <dgm:t>
        <a:bodyPr/>
        <a:lstStyle/>
        <a:p>
          <a:endParaRPr lang="ru-RU"/>
        </a:p>
      </dgm:t>
    </dgm:pt>
    <dgm:pt modelId="{F2774530-6A19-4F61-A071-DF363DB093C0}" type="pres">
      <dgm:prSet presAssocID="{8062ED63-7375-45CA-A232-45C8A3CC6A44}" presName="extraNode" presStyleLbl="node1" presStyleIdx="0" presStyleCnt="7"/>
      <dgm:spPr/>
    </dgm:pt>
    <dgm:pt modelId="{67BECD52-7731-4CB4-B9DF-891D8CF6F246}" type="pres">
      <dgm:prSet presAssocID="{8062ED63-7375-45CA-A232-45C8A3CC6A44}" presName="dstNode" presStyleLbl="node1" presStyleIdx="0" presStyleCnt="7"/>
      <dgm:spPr/>
    </dgm:pt>
    <dgm:pt modelId="{07F88AB4-0833-4F45-9829-1B5AB6C6E484}" type="pres">
      <dgm:prSet presAssocID="{70B3941E-CEFF-4CBE-9A9B-4886D7EF8F42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00774-D0CA-4E3D-BDC9-98A82B1E6439}" type="pres">
      <dgm:prSet presAssocID="{70B3941E-CEFF-4CBE-9A9B-4886D7EF8F42}" presName="accent_1" presStyleCnt="0"/>
      <dgm:spPr/>
    </dgm:pt>
    <dgm:pt modelId="{B47B047E-50D6-4615-BD6E-A8E2ACC8657C}" type="pres">
      <dgm:prSet presAssocID="{70B3941E-CEFF-4CBE-9A9B-4886D7EF8F42}" presName="accentRepeatNode" presStyleLbl="solidFgAcc1" presStyleIdx="0" presStyleCnt="7"/>
      <dgm:spPr/>
    </dgm:pt>
    <dgm:pt modelId="{3D36901F-BE54-40EA-BCC6-DD5F1DB6B649}" type="pres">
      <dgm:prSet presAssocID="{4BD1C790-819D-4AFF-9BB1-6A9846EDFC02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DB820-8542-4E81-A869-46E6969A4022}" type="pres">
      <dgm:prSet presAssocID="{4BD1C790-819D-4AFF-9BB1-6A9846EDFC02}" presName="accent_2" presStyleCnt="0"/>
      <dgm:spPr/>
    </dgm:pt>
    <dgm:pt modelId="{0E7C9BF8-952D-44C5-B82B-C1D53E70B5CD}" type="pres">
      <dgm:prSet presAssocID="{4BD1C790-819D-4AFF-9BB1-6A9846EDFC02}" presName="accentRepeatNode" presStyleLbl="solidFgAcc1" presStyleIdx="1" presStyleCnt="7"/>
      <dgm:spPr/>
    </dgm:pt>
    <dgm:pt modelId="{52ED9C8E-CD1E-456C-8D59-9DD0D8ABDA9B}" type="pres">
      <dgm:prSet presAssocID="{7C27BBF0-BFB0-46DB-8BE9-0E7E82596901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3CD1F4-40F1-48DF-8A48-9F7AFDE39683}" type="pres">
      <dgm:prSet presAssocID="{7C27BBF0-BFB0-46DB-8BE9-0E7E82596901}" presName="accent_3" presStyleCnt="0"/>
      <dgm:spPr/>
    </dgm:pt>
    <dgm:pt modelId="{8A8CBCBD-430B-4D5B-9649-AED935AD90D1}" type="pres">
      <dgm:prSet presAssocID="{7C27BBF0-BFB0-46DB-8BE9-0E7E82596901}" presName="accentRepeatNode" presStyleLbl="solidFgAcc1" presStyleIdx="2" presStyleCnt="7"/>
      <dgm:spPr/>
    </dgm:pt>
    <dgm:pt modelId="{7679945B-A223-46BF-A814-E1FD0EC9828D}" type="pres">
      <dgm:prSet presAssocID="{03BCBA57-FB02-4BC2-907E-72CBDD4FAAA4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A9EF90-72ED-4670-B0D9-C2F9239B3BDB}" type="pres">
      <dgm:prSet presAssocID="{03BCBA57-FB02-4BC2-907E-72CBDD4FAAA4}" presName="accent_4" presStyleCnt="0"/>
      <dgm:spPr/>
    </dgm:pt>
    <dgm:pt modelId="{F0F7A7E2-E1BE-47EC-87A8-8E97619E0E14}" type="pres">
      <dgm:prSet presAssocID="{03BCBA57-FB02-4BC2-907E-72CBDD4FAAA4}" presName="accentRepeatNode" presStyleLbl="solidFgAcc1" presStyleIdx="3" presStyleCnt="7"/>
      <dgm:spPr/>
    </dgm:pt>
    <dgm:pt modelId="{AA872B69-C7B8-497A-8E30-5053BFD809E5}" type="pres">
      <dgm:prSet presAssocID="{73DB81E3-D7EF-4A5D-9376-344FF7D7C0A8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793BC5-E5F3-49FF-8494-16631DBA34C5}" type="pres">
      <dgm:prSet presAssocID="{73DB81E3-D7EF-4A5D-9376-344FF7D7C0A8}" presName="accent_5" presStyleCnt="0"/>
      <dgm:spPr/>
    </dgm:pt>
    <dgm:pt modelId="{731E1373-F0F5-4BFA-9B58-5B5D3C1A8113}" type="pres">
      <dgm:prSet presAssocID="{73DB81E3-D7EF-4A5D-9376-344FF7D7C0A8}" presName="accentRepeatNode" presStyleLbl="solidFgAcc1" presStyleIdx="4" presStyleCnt="7"/>
      <dgm:spPr/>
    </dgm:pt>
    <dgm:pt modelId="{C161261D-62E8-4032-9E00-44EC97486F34}" type="pres">
      <dgm:prSet presAssocID="{903F0EE0-210C-4ACE-8E80-C0924F4567CF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471A5-A534-48C4-9A2F-3FCEED24DF8E}" type="pres">
      <dgm:prSet presAssocID="{903F0EE0-210C-4ACE-8E80-C0924F4567CF}" presName="accent_6" presStyleCnt="0"/>
      <dgm:spPr/>
    </dgm:pt>
    <dgm:pt modelId="{E8AEE63E-9357-4819-AEFE-DDCBEDA6C91E}" type="pres">
      <dgm:prSet presAssocID="{903F0EE0-210C-4ACE-8E80-C0924F4567CF}" presName="accentRepeatNode" presStyleLbl="solidFgAcc1" presStyleIdx="5" presStyleCnt="7"/>
      <dgm:spPr/>
    </dgm:pt>
    <dgm:pt modelId="{4808D02C-424C-4960-91BB-BF95C9C8F410}" type="pres">
      <dgm:prSet presAssocID="{B2943F0C-364B-4F6C-B92D-1A6130FCD5A7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26C7E2-A76E-4B7F-89F4-7AC2BFCAF1E7}" type="pres">
      <dgm:prSet presAssocID="{B2943F0C-364B-4F6C-B92D-1A6130FCD5A7}" presName="accent_7" presStyleCnt="0"/>
      <dgm:spPr/>
    </dgm:pt>
    <dgm:pt modelId="{37250BAD-7641-46CD-8D77-D9E1DFC01834}" type="pres">
      <dgm:prSet presAssocID="{B2943F0C-364B-4F6C-B92D-1A6130FCD5A7}" presName="accentRepeatNode" presStyleLbl="solidFgAcc1" presStyleIdx="6" presStyleCnt="7"/>
      <dgm:spPr/>
    </dgm:pt>
  </dgm:ptLst>
  <dgm:cxnLst>
    <dgm:cxn modelId="{41BF532A-C1B7-4733-AC7E-8FFC72AF33AF}" type="presOf" srcId="{73DB81E3-D7EF-4A5D-9376-344FF7D7C0A8}" destId="{AA872B69-C7B8-497A-8E30-5053BFD809E5}" srcOrd="0" destOrd="0" presId="urn:microsoft.com/office/officeart/2008/layout/VerticalCurvedList"/>
    <dgm:cxn modelId="{12BF156F-3911-42EF-BA14-02F1A98A6A27}" type="presOf" srcId="{03BCBA57-FB02-4BC2-907E-72CBDD4FAAA4}" destId="{7679945B-A223-46BF-A814-E1FD0EC9828D}" srcOrd="0" destOrd="0" presId="urn:microsoft.com/office/officeart/2008/layout/VerticalCurvedList"/>
    <dgm:cxn modelId="{4199B6ED-362A-4352-8D02-11DEC401974E}" type="presOf" srcId="{70B3941E-CEFF-4CBE-9A9B-4886D7EF8F42}" destId="{07F88AB4-0833-4F45-9829-1B5AB6C6E484}" srcOrd="0" destOrd="0" presId="urn:microsoft.com/office/officeart/2008/layout/VerticalCurvedList"/>
    <dgm:cxn modelId="{BF9D2FDD-05D1-468C-B547-0D033786EB3B}" type="presOf" srcId="{7C27BBF0-BFB0-46DB-8BE9-0E7E82596901}" destId="{52ED9C8E-CD1E-456C-8D59-9DD0D8ABDA9B}" srcOrd="0" destOrd="0" presId="urn:microsoft.com/office/officeart/2008/layout/VerticalCurvedList"/>
    <dgm:cxn modelId="{49C82F32-0020-42FE-BEB2-8B50977F8163}" srcId="{8062ED63-7375-45CA-A232-45C8A3CC6A44}" destId="{7C27BBF0-BFB0-46DB-8BE9-0E7E82596901}" srcOrd="2" destOrd="0" parTransId="{9C4D909B-E3E0-46E3-8225-53B44FB35A8B}" sibTransId="{9109276B-3C14-4A0A-876A-8BACBCDFB53A}"/>
    <dgm:cxn modelId="{8818E63C-9D16-4CC1-96FE-8E5F0EC1DA1F}" type="presOf" srcId="{903F0EE0-210C-4ACE-8E80-C0924F4567CF}" destId="{C161261D-62E8-4032-9E00-44EC97486F34}" srcOrd="0" destOrd="0" presId="urn:microsoft.com/office/officeart/2008/layout/VerticalCurvedList"/>
    <dgm:cxn modelId="{F1B1334A-7A9F-414E-98C5-1A3D50C093AA}" type="presOf" srcId="{8062ED63-7375-45CA-A232-45C8A3CC6A44}" destId="{41919FE8-64A1-4EAB-842C-B0F854EC08F5}" srcOrd="0" destOrd="0" presId="urn:microsoft.com/office/officeart/2008/layout/VerticalCurvedList"/>
    <dgm:cxn modelId="{1DCC9A81-C661-4768-A40D-B730E8ECC807}" srcId="{8062ED63-7375-45CA-A232-45C8A3CC6A44}" destId="{73DB81E3-D7EF-4A5D-9376-344FF7D7C0A8}" srcOrd="4" destOrd="0" parTransId="{ADFBCD1C-AA41-4434-9B6C-5CAD88579C9D}" sibTransId="{9EE1C2B5-9FD5-440E-A683-9C8885B9139D}"/>
    <dgm:cxn modelId="{3431EBB9-77A4-4E6B-B3E8-EBE994968106}" type="presOf" srcId="{54EA5D74-A44C-49D3-9EDE-C28F373C8A16}" destId="{5C7F999A-E9F8-488F-8D65-6AE855C43AB7}" srcOrd="0" destOrd="0" presId="urn:microsoft.com/office/officeart/2008/layout/VerticalCurvedList"/>
    <dgm:cxn modelId="{7DC31492-D7DA-4A73-B5EA-C1F79F147BDC}" srcId="{8062ED63-7375-45CA-A232-45C8A3CC6A44}" destId="{03BCBA57-FB02-4BC2-907E-72CBDD4FAAA4}" srcOrd="3" destOrd="0" parTransId="{CA62F5EC-E11F-4E2D-B588-03A9CBB83784}" sibTransId="{1FCC468C-D58B-4179-83AA-35DB43CD6351}"/>
    <dgm:cxn modelId="{7F5B13B3-9B68-47E0-A15D-13EFE6F3538E}" srcId="{8062ED63-7375-45CA-A232-45C8A3CC6A44}" destId="{70B3941E-CEFF-4CBE-9A9B-4886D7EF8F42}" srcOrd="0" destOrd="0" parTransId="{4D132F5F-A231-4251-ABA2-1BA494FFE483}" sibTransId="{54EA5D74-A44C-49D3-9EDE-C28F373C8A16}"/>
    <dgm:cxn modelId="{2E20477C-D374-42D0-9B49-4D019F0B7F15}" srcId="{8062ED63-7375-45CA-A232-45C8A3CC6A44}" destId="{4BD1C790-819D-4AFF-9BB1-6A9846EDFC02}" srcOrd="1" destOrd="0" parTransId="{E44783BD-0E63-4C9D-BC1C-19EAC20E51B6}" sibTransId="{5AA9381F-D956-4BC1-B495-73E15B86A5DD}"/>
    <dgm:cxn modelId="{195E4CA0-F19C-44D7-8367-C9C256318E0B}" srcId="{8062ED63-7375-45CA-A232-45C8A3CC6A44}" destId="{B2943F0C-364B-4F6C-B92D-1A6130FCD5A7}" srcOrd="6" destOrd="0" parTransId="{5207A9DB-516A-4F2F-8E60-A529AE80756F}" sibTransId="{D535DC31-8EDD-4CB1-B366-F5485A13B93E}"/>
    <dgm:cxn modelId="{B9E89D78-72C9-4E1C-9A63-9C53C2AAF3CD}" srcId="{8062ED63-7375-45CA-A232-45C8A3CC6A44}" destId="{903F0EE0-210C-4ACE-8E80-C0924F4567CF}" srcOrd="5" destOrd="0" parTransId="{1BF8B111-009E-48B4-80E1-425D76F814B2}" sibTransId="{A1710836-2327-4E66-8C93-B25FBBCD4E99}"/>
    <dgm:cxn modelId="{63E57D6C-A680-4D77-BD3B-C8AF8803462F}" srcId="{8062ED63-7375-45CA-A232-45C8A3CC6A44}" destId="{9B4DE948-4AF3-4FC9-B59C-BDE91A0DC9A1}" srcOrd="7" destOrd="0" parTransId="{F18CFB52-F491-43EC-82BB-5E40C65175D8}" sibTransId="{D19B39B1-0118-4E36-9B28-47CBEAE9C779}"/>
    <dgm:cxn modelId="{B00C0CA8-6F30-4615-ADE3-204C407EBBF0}" type="presOf" srcId="{4BD1C790-819D-4AFF-9BB1-6A9846EDFC02}" destId="{3D36901F-BE54-40EA-BCC6-DD5F1DB6B649}" srcOrd="0" destOrd="0" presId="urn:microsoft.com/office/officeart/2008/layout/VerticalCurvedList"/>
    <dgm:cxn modelId="{1BA0D47E-F6F2-480F-A007-353DDD5F49C2}" type="presOf" srcId="{B2943F0C-364B-4F6C-B92D-1A6130FCD5A7}" destId="{4808D02C-424C-4960-91BB-BF95C9C8F410}" srcOrd="0" destOrd="0" presId="urn:microsoft.com/office/officeart/2008/layout/VerticalCurvedList"/>
    <dgm:cxn modelId="{13352E74-96B7-4EA3-910F-60A692C68275}" type="presParOf" srcId="{41919FE8-64A1-4EAB-842C-B0F854EC08F5}" destId="{7FDEE4D6-9344-423C-A101-D921E5CB3A08}" srcOrd="0" destOrd="0" presId="urn:microsoft.com/office/officeart/2008/layout/VerticalCurvedList"/>
    <dgm:cxn modelId="{764B5252-EB50-4987-84BB-4298C2E9BFC8}" type="presParOf" srcId="{7FDEE4D6-9344-423C-A101-D921E5CB3A08}" destId="{8EFED121-C4A4-42F4-83E0-77353B2B18CC}" srcOrd="0" destOrd="0" presId="urn:microsoft.com/office/officeart/2008/layout/VerticalCurvedList"/>
    <dgm:cxn modelId="{F2FDB300-6A9A-4744-B538-345986D565D4}" type="presParOf" srcId="{8EFED121-C4A4-42F4-83E0-77353B2B18CC}" destId="{58B3D909-ABCC-4B6D-A114-14C26D5F2B8E}" srcOrd="0" destOrd="0" presId="urn:microsoft.com/office/officeart/2008/layout/VerticalCurvedList"/>
    <dgm:cxn modelId="{B83CAFBF-887F-4A04-B32D-7921915F0393}" type="presParOf" srcId="{8EFED121-C4A4-42F4-83E0-77353B2B18CC}" destId="{5C7F999A-E9F8-488F-8D65-6AE855C43AB7}" srcOrd="1" destOrd="0" presId="urn:microsoft.com/office/officeart/2008/layout/VerticalCurvedList"/>
    <dgm:cxn modelId="{38EE2875-5AE5-4276-B681-94B00C1AB7A5}" type="presParOf" srcId="{8EFED121-C4A4-42F4-83E0-77353B2B18CC}" destId="{F2774530-6A19-4F61-A071-DF363DB093C0}" srcOrd="2" destOrd="0" presId="urn:microsoft.com/office/officeart/2008/layout/VerticalCurvedList"/>
    <dgm:cxn modelId="{12E11A02-9700-4790-9740-05C79460C911}" type="presParOf" srcId="{8EFED121-C4A4-42F4-83E0-77353B2B18CC}" destId="{67BECD52-7731-4CB4-B9DF-891D8CF6F246}" srcOrd="3" destOrd="0" presId="urn:microsoft.com/office/officeart/2008/layout/VerticalCurvedList"/>
    <dgm:cxn modelId="{BEF5F083-DAD0-4B6F-915B-82C4B37D53D7}" type="presParOf" srcId="{7FDEE4D6-9344-423C-A101-D921E5CB3A08}" destId="{07F88AB4-0833-4F45-9829-1B5AB6C6E484}" srcOrd="1" destOrd="0" presId="urn:microsoft.com/office/officeart/2008/layout/VerticalCurvedList"/>
    <dgm:cxn modelId="{55090BCB-1AB8-42B1-8D0D-82178620D4CC}" type="presParOf" srcId="{7FDEE4D6-9344-423C-A101-D921E5CB3A08}" destId="{84F00774-D0CA-4E3D-BDC9-98A82B1E6439}" srcOrd="2" destOrd="0" presId="urn:microsoft.com/office/officeart/2008/layout/VerticalCurvedList"/>
    <dgm:cxn modelId="{ABCB4964-0C71-4E64-A42B-48DE1C995C40}" type="presParOf" srcId="{84F00774-D0CA-4E3D-BDC9-98A82B1E6439}" destId="{B47B047E-50D6-4615-BD6E-A8E2ACC8657C}" srcOrd="0" destOrd="0" presId="urn:microsoft.com/office/officeart/2008/layout/VerticalCurvedList"/>
    <dgm:cxn modelId="{2CF99085-1D97-4A80-A2CA-F26CCA30EE36}" type="presParOf" srcId="{7FDEE4D6-9344-423C-A101-D921E5CB3A08}" destId="{3D36901F-BE54-40EA-BCC6-DD5F1DB6B649}" srcOrd="3" destOrd="0" presId="urn:microsoft.com/office/officeart/2008/layout/VerticalCurvedList"/>
    <dgm:cxn modelId="{E58C35D6-C72C-4793-B724-0C1CC0191BE4}" type="presParOf" srcId="{7FDEE4D6-9344-423C-A101-D921E5CB3A08}" destId="{898DB820-8542-4E81-A869-46E6969A4022}" srcOrd="4" destOrd="0" presId="urn:microsoft.com/office/officeart/2008/layout/VerticalCurvedList"/>
    <dgm:cxn modelId="{21B8A5AA-D524-459C-A2C0-60161055762C}" type="presParOf" srcId="{898DB820-8542-4E81-A869-46E6969A4022}" destId="{0E7C9BF8-952D-44C5-B82B-C1D53E70B5CD}" srcOrd="0" destOrd="0" presId="urn:microsoft.com/office/officeart/2008/layout/VerticalCurvedList"/>
    <dgm:cxn modelId="{04514F94-8F11-41FA-B4CF-6BA5DA3C2E77}" type="presParOf" srcId="{7FDEE4D6-9344-423C-A101-D921E5CB3A08}" destId="{52ED9C8E-CD1E-456C-8D59-9DD0D8ABDA9B}" srcOrd="5" destOrd="0" presId="urn:microsoft.com/office/officeart/2008/layout/VerticalCurvedList"/>
    <dgm:cxn modelId="{CC8FCE21-963A-478C-9017-BD81E58D7C90}" type="presParOf" srcId="{7FDEE4D6-9344-423C-A101-D921E5CB3A08}" destId="{743CD1F4-40F1-48DF-8A48-9F7AFDE39683}" srcOrd="6" destOrd="0" presId="urn:microsoft.com/office/officeart/2008/layout/VerticalCurvedList"/>
    <dgm:cxn modelId="{B02410D6-58DF-40E9-8A02-092C9D0924BB}" type="presParOf" srcId="{743CD1F4-40F1-48DF-8A48-9F7AFDE39683}" destId="{8A8CBCBD-430B-4D5B-9649-AED935AD90D1}" srcOrd="0" destOrd="0" presId="urn:microsoft.com/office/officeart/2008/layout/VerticalCurvedList"/>
    <dgm:cxn modelId="{245B8208-B55F-436C-8AF6-0458E36F67FF}" type="presParOf" srcId="{7FDEE4D6-9344-423C-A101-D921E5CB3A08}" destId="{7679945B-A223-46BF-A814-E1FD0EC9828D}" srcOrd="7" destOrd="0" presId="urn:microsoft.com/office/officeart/2008/layout/VerticalCurvedList"/>
    <dgm:cxn modelId="{9890A064-017C-4BAF-A4E9-6D26F62AF5B1}" type="presParOf" srcId="{7FDEE4D6-9344-423C-A101-D921E5CB3A08}" destId="{18A9EF90-72ED-4670-B0D9-C2F9239B3BDB}" srcOrd="8" destOrd="0" presId="urn:microsoft.com/office/officeart/2008/layout/VerticalCurvedList"/>
    <dgm:cxn modelId="{A92F75BF-DA1A-444C-B0B3-9F579B9FB765}" type="presParOf" srcId="{18A9EF90-72ED-4670-B0D9-C2F9239B3BDB}" destId="{F0F7A7E2-E1BE-47EC-87A8-8E97619E0E14}" srcOrd="0" destOrd="0" presId="urn:microsoft.com/office/officeart/2008/layout/VerticalCurvedList"/>
    <dgm:cxn modelId="{0ACBC301-44FD-4071-AD75-8F4E2743BDD2}" type="presParOf" srcId="{7FDEE4D6-9344-423C-A101-D921E5CB3A08}" destId="{AA872B69-C7B8-497A-8E30-5053BFD809E5}" srcOrd="9" destOrd="0" presId="urn:microsoft.com/office/officeart/2008/layout/VerticalCurvedList"/>
    <dgm:cxn modelId="{9092FE3A-C9DA-41DD-B1D5-9D02831B9ACD}" type="presParOf" srcId="{7FDEE4D6-9344-423C-A101-D921E5CB3A08}" destId="{5C793BC5-E5F3-49FF-8494-16631DBA34C5}" srcOrd="10" destOrd="0" presId="urn:microsoft.com/office/officeart/2008/layout/VerticalCurvedList"/>
    <dgm:cxn modelId="{7695BC82-31EE-47E0-BF0B-97CC63760D5A}" type="presParOf" srcId="{5C793BC5-E5F3-49FF-8494-16631DBA34C5}" destId="{731E1373-F0F5-4BFA-9B58-5B5D3C1A8113}" srcOrd="0" destOrd="0" presId="urn:microsoft.com/office/officeart/2008/layout/VerticalCurvedList"/>
    <dgm:cxn modelId="{16E368FC-0E22-4FF9-AC95-72F42F807F6A}" type="presParOf" srcId="{7FDEE4D6-9344-423C-A101-D921E5CB3A08}" destId="{C161261D-62E8-4032-9E00-44EC97486F34}" srcOrd="11" destOrd="0" presId="urn:microsoft.com/office/officeart/2008/layout/VerticalCurvedList"/>
    <dgm:cxn modelId="{036C4B53-C9EB-4CFB-B8A0-A99877B885AE}" type="presParOf" srcId="{7FDEE4D6-9344-423C-A101-D921E5CB3A08}" destId="{22A471A5-A534-48C4-9A2F-3FCEED24DF8E}" srcOrd="12" destOrd="0" presId="urn:microsoft.com/office/officeart/2008/layout/VerticalCurvedList"/>
    <dgm:cxn modelId="{AE58F09F-0008-48A1-92FA-6C9410555EFE}" type="presParOf" srcId="{22A471A5-A534-48C4-9A2F-3FCEED24DF8E}" destId="{E8AEE63E-9357-4819-AEFE-DDCBEDA6C91E}" srcOrd="0" destOrd="0" presId="urn:microsoft.com/office/officeart/2008/layout/VerticalCurvedList"/>
    <dgm:cxn modelId="{B8F814EA-B7A0-4685-BFEF-124DEAC0CB97}" type="presParOf" srcId="{7FDEE4D6-9344-423C-A101-D921E5CB3A08}" destId="{4808D02C-424C-4960-91BB-BF95C9C8F410}" srcOrd="13" destOrd="0" presId="urn:microsoft.com/office/officeart/2008/layout/VerticalCurvedList"/>
    <dgm:cxn modelId="{3B6B27BE-A907-4085-AF9F-5CA4B0329078}" type="presParOf" srcId="{7FDEE4D6-9344-423C-A101-D921E5CB3A08}" destId="{0326C7E2-A76E-4B7F-89F4-7AC2BFCAF1E7}" srcOrd="14" destOrd="0" presId="urn:microsoft.com/office/officeart/2008/layout/VerticalCurvedList"/>
    <dgm:cxn modelId="{B9420E04-E9CC-444B-B38F-E37C3772FDC2}" type="presParOf" srcId="{0326C7E2-A76E-4B7F-89F4-7AC2BFCAF1E7}" destId="{37250BAD-7641-46CD-8D77-D9E1DFC0183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856E08-BBE9-4853-A578-3A473C8F786E}">
      <dsp:nvSpPr>
        <dsp:cNvPr id="0" name=""/>
        <dsp:cNvSpPr/>
      </dsp:nvSpPr>
      <dsp:spPr>
        <a:xfrm>
          <a:off x="2412269" y="303805"/>
          <a:ext cx="3600401" cy="1818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Государство</a:t>
          </a:r>
          <a:endParaRPr lang="ru-RU" sz="3800" kern="1200" dirty="0"/>
        </a:p>
      </dsp:txBody>
      <dsp:txXfrm>
        <a:off x="2465534" y="357070"/>
        <a:ext cx="3493871" cy="1712059"/>
      </dsp:txXfrm>
    </dsp:sp>
    <dsp:sp modelId="{44BB9049-6F23-495C-BE67-6F6411693CEA}">
      <dsp:nvSpPr>
        <dsp:cNvPr id="0" name=""/>
        <dsp:cNvSpPr/>
      </dsp:nvSpPr>
      <dsp:spPr>
        <a:xfrm rot="2757054">
          <a:off x="5062346" y="2257269"/>
          <a:ext cx="738232" cy="4319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5191929" y="2343657"/>
        <a:ext cx="479066" cy="259166"/>
      </dsp:txXfrm>
    </dsp:sp>
    <dsp:sp modelId="{AF64DD51-9FC0-4EC9-8A9C-3BDF6B0F177A}">
      <dsp:nvSpPr>
        <dsp:cNvPr id="0" name=""/>
        <dsp:cNvSpPr/>
      </dsp:nvSpPr>
      <dsp:spPr>
        <a:xfrm>
          <a:off x="4752532" y="2824087"/>
          <a:ext cx="3843621" cy="18679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Фирмы</a:t>
          </a:r>
          <a:endParaRPr lang="ru-RU" sz="3800" kern="1200" dirty="0"/>
        </a:p>
      </dsp:txBody>
      <dsp:txXfrm>
        <a:off x="4807243" y="2878798"/>
        <a:ext cx="3734199" cy="1758556"/>
      </dsp:txXfrm>
    </dsp:sp>
    <dsp:sp modelId="{0B744A8E-C1CA-4388-AEBA-D191FDA77304}">
      <dsp:nvSpPr>
        <dsp:cNvPr id="0" name=""/>
        <dsp:cNvSpPr/>
      </dsp:nvSpPr>
      <dsp:spPr>
        <a:xfrm rot="10785818">
          <a:off x="3921575" y="3551939"/>
          <a:ext cx="738232" cy="4319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0800000">
        <a:off x="4051158" y="3638327"/>
        <a:ext cx="479066" cy="259166"/>
      </dsp:txXfrm>
    </dsp:sp>
    <dsp:sp modelId="{A8B6532F-7511-40CA-816B-5841457072B3}">
      <dsp:nvSpPr>
        <dsp:cNvPr id="0" name=""/>
        <dsp:cNvSpPr/>
      </dsp:nvSpPr>
      <dsp:spPr>
        <a:xfrm>
          <a:off x="216034" y="2824087"/>
          <a:ext cx="3612816" cy="1906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Домохозяйства</a:t>
          </a:r>
          <a:endParaRPr lang="ru-RU" sz="3800" kern="1200" dirty="0"/>
        </a:p>
      </dsp:txBody>
      <dsp:txXfrm>
        <a:off x="271869" y="2879922"/>
        <a:ext cx="3501146" cy="1794689"/>
      </dsp:txXfrm>
    </dsp:sp>
    <dsp:sp modelId="{B5F9C2AF-84EB-4C28-ADA9-415A4D44086D}">
      <dsp:nvSpPr>
        <dsp:cNvPr id="0" name=""/>
        <dsp:cNvSpPr/>
      </dsp:nvSpPr>
      <dsp:spPr>
        <a:xfrm rot="18630017">
          <a:off x="2767080" y="2257269"/>
          <a:ext cx="738232" cy="4319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2896663" y="2343657"/>
        <a:ext cx="479066" cy="259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F999A-E9F8-488F-8D65-6AE855C43AB7}">
      <dsp:nvSpPr>
        <dsp:cNvPr id="0" name=""/>
        <dsp:cNvSpPr/>
      </dsp:nvSpPr>
      <dsp:spPr>
        <a:xfrm>
          <a:off x="-5745970" y="6526"/>
          <a:ext cx="6844945" cy="6844945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88AB4-0833-4F45-9829-1B5AB6C6E484}">
      <dsp:nvSpPr>
        <dsp:cNvPr id="0" name=""/>
        <dsp:cNvSpPr/>
      </dsp:nvSpPr>
      <dsp:spPr>
        <a:xfrm>
          <a:off x="356707" y="1117695"/>
          <a:ext cx="364335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Социальная политика</a:t>
          </a:r>
          <a:endParaRPr lang="ru-RU" sz="1600" b="1" kern="1200" dirty="0"/>
        </a:p>
      </dsp:txBody>
      <dsp:txXfrm>
        <a:off x="356707" y="1117695"/>
        <a:ext cx="3643352" cy="462118"/>
      </dsp:txXfrm>
    </dsp:sp>
    <dsp:sp modelId="{B47B047E-50D6-4615-BD6E-A8E2ACC8657C}">
      <dsp:nvSpPr>
        <dsp:cNvPr id="0" name=""/>
        <dsp:cNvSpPr/>
      </dsp:nvSpPr>
      <dsp:spPr>
        <a:xfrm>
          <a:off x="67883" y="1059930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36901F-BE54-40EA-BCC6-DD5F1DB6B649}">
      <dsp:nvSpPr>
        <dsp:cNvPr id="0" name=""/>
        <dsp:cNvSpPr/>
      </dsp:nvSpPr>
      <dsp:spPr>
        <a:xfrm>
          <a:off x="775197" y="1811279"/>
          <a:ext cx="322486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Национальная экономика</a:t>
          </a:r>
          <a:endParaRPr lang="ru-RU" sz="1600" b="1" kern="1200" dirty="0"/>
        </a:p>
      </dsp:txBody>
      <dsp:txXfrm>
        <a:off x="775197" y="1811279"/>
        <a:ext cx="3224862" cy="462118"/>
      </dsp:txXfrm>
    </dsp:sp>
    <dsp:sp modelId="{0E7C9BF8-952D-44C5-B82B-C1D53E70B5CD}">
      <dsp:nvSpPr>
        <dsp:cNvPr id="0" name=""/>
        <dsp:cNvSpPr/>
      </dsp:nvSpPr>
      <dsp:spPr>
        <a:xfrm>
          <a:off x="486373" y="1753515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ED9C8E-CD1E-456C-8D59-9DD0D8ABDA9B}">
      <dsp:nvSpPr>
        <dsp:cNvPr id="0" name=""/>
        <dsp:cNvSpPr/>
      </dsp:nvSpPr>
      <dsp:spPr>
        <a:xfrm>
          <a:off x="1004527" y="2504355"/>
          <a:ext cx="299553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Здравоохранение и спорт</a:t>
          </a:r>
          <a:endParaRPr lang="ru-RU" sz="1600" b="1" kern="1200" dirty="0"/>
        </a:p>
      </dsp:txBody>
      <dsp:txXfrm>
        <a:off x="1004527" y="2504355"/>
        <a:ext cx="2995532" cy="462118"/>
      </dsp:txXfrm>
    </dsp:sp>
    <dsp:sp modelId="{8A8CBCBD-430B-4D5B-9649-AED935AD90D1}">
      <dsp:nvSpPr>
        <dsp:cNvPr id="0" name=""/>
        <dsp:cNvSpPr/>
      </dsp:nvSpPr>
      <dsp:spPr>
        <a:xfrm>
          <a:off x="715703" y="2446591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79945B-A223-46BF-A814-E1FD0EC9828D}">
      <dsp:nvSpPr>
        <dsp:cNvPr id="0" name=""/>
        <dsp:cNvSpPr/>
      </dsp:nvSpPr>
      <dsp:spPr>
        <a:xfrm>
          <a:off x="1077750" y="3197940"/>
          <a:ext cx="2922309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Образование </a:t>
          </a:r>
          <a:r>
            <a:rPr lang="ru-RU" sz="1600" b="1" kern="1200" smtClean="0"/>
            <a:t>и культура</a:t>
          </a:r>
          <a:endParaRPr lang="ru-RU" sz="1600" b="1" kern="1200" dirty="0"/>
        </a:p>
      </dsp:txBody>
      <dsp:txXfrm>
        <a:off x="1077750" y="3197940"/>
        <a:ext cx="2922309" cy="462118"/>
      </dsp:txXfrm>
    </dsp:sp>
    <dsp:sp modelId="{F0F7A7E2-E1BE-47EC-87A8-8E97619E0E14}">
      <dsp:nvSpPr>
        <dsp:cNvPr id="0" name=""/>
        <dsp:cNvSpPr/>
      </dsp:nvSpPr>
      <dsp:spPr>
        <a:xfrm>
          <a:off x="788926" y="3140175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872B69-C7B8-497A-8E30-5053BFD809E5}">
      <dsp:nvSpPr>
        <dsp:cNvPr id="0" name=""/>
        <dsp:cNvSpPr/>
      </dsp:nvSpPr>
      <dsp:spPr>
        <a:xfrm>
          <a:off x="1004527" y="3891524"/>
          <a:ext cx="299553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Национальная безопасность и национальная оборона</a:t>
          </a:r>
          <a:endParaRPr lang="ru-RU" sz="1400" b="1" kern="1200" dirty="0"/>
        </a:p>
      </dsp:txBody>
      <dsp:txXfrm>
        <a:off x="1004527" y="3891524"/>
        <a:ext cx="2995532" cy="462118"/>
      </dsp:txXfrm>
    </dsp:sp>
    <dsp:sp modelId="{731E1373-F0F5-4BFA-9B58-5B5D3C1A8113}">
      <dsp:nvSpPr>
        <dsp:cNvPr id="0" name=""/>
        <dsp:cNvSpPr/>
      </dsp:nvSpPr>
      <dsp:spPr>
        <a:xfrm>
          <a:off x="715703" y="3833759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1261D-62E8-4032-9E00-44EC97486F34}">
      <dsp:nvSpPr>
        <dsp:cNvPr id="0" name=""/>
        <dsp:cNvSpPr/>
      </dsp:nvSpPr>
      <dsp:spPr>
        <a:xfrm>
          <a:off x="775197" y="4584600"/>
          <a:ext cx="322486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Общегосударственные вопросы</a:t>
          </a:r>
          <a:endParaRPr lang="ru-RU" sz="1600" b="1" kern="1200" dirty="0"/>
        </a:p>
      </dsp:txBody>
      <dsp:txXfrm>
        <a:off x="775197" y="4584600"/>
        <a:ext cx="3224862" cy="462118"/>
      </dsp:txXfrm>
    </dsp:sp>
    <dsp:sp modelId="{E8AEE63E-9357-4819-AEFE-DDCBEDA6C91E}">
      <dsp:nvSpPr>
        <dsp:cNvPr id="0" name=""/>
        <dsp:cNvSpPr/>
      </dsp:nvSpPr>
      <dsp:spPr>
        <a:xfrm>
          <a:off x="486373" y="4526835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08D02C-424C-4960-91BB-BF95C9C8F410}">
      <dsp:nvSpPr>
        <dsp:cNvPr id="0" name=""/>
        <dsp:cNvSpPr/>
      </dsp:nvSpPr>
      <dsp:spPr>
        <a:xfrm>
          <a:off x="356707" y="5278185"/>
          <a:ext cx="3643352" cy="4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80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Жилищно-коммунальное хозяйство</a:t>
          </a:r>
          <a:endParaRPr lang="ru-RU" sz="1600" b="1" kern="1200" dirty="0"/>
        </a:p>
      </dsp:txBody>
      <dsp:txXfrm>
        <a:off x="356707" y="5278185"/>
        <a:ext cx="3643352" cy="462118"/>
      </dsp:txXfrm>
    </dsp:sp>
    <dsp:sp modelId="{37250BAD-7641-46CD-8D77-D9E1DFC01834}">
      <dsp:nvSpPr>
        <dsp:cNvPr id="0" name=""/>
        <dsp:cNvSpPr/>
      </dsp:nvSpPr>
      <dsp:spPr>
        <a:xfrm>
          <a:off x="67883" y="5220420"/>
          <a:ext cx="577648" cy="5776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48;&#1089;&#1090;&#1086;&#1088;&#1080;&#1103;%20&#1043;&#1088;&#1080;&#1096;&#1080;-&#1087;&#1088;&#1077;&#1079;&#1080;&#1076;&#1077;&#1085;&#1090;&#1072;.pps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foma_nalog.mp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71;%20&#1088;&#1080;&#1089;&#1091;&#1102;%20&#1075;&#1086;&#1088;&#1086;&#1076;%20&#1073;&#1091;&#1076;&#1091;&#1097;&#1077;&#1075;&#1086;.avi" TargetMode="External"/><Relationship Id="rId5" Type="http://schemas.openxmlformats.org/officeDocument/2006/relationships/image" Target="../media/image9.jpeg"/><Relationship Id="rId4" Type="http://schemas.openxmlformats.org/officeDocument/2006/relationships/hyperlink" Target="&#1084;&#1091;&#1093;&#1072;%20&#1080;%20&#1085;&#1072;&#1083;&#1086;&#1075;&#1080;.avi" TargetMode="External"/><Relationship Id="rId9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3.xml"/><Relationship Id="rId7" Type="http://schemas.openxmlformats.org/officeDocument/2006/relationships/diagramColors" Target="../diagrams/colors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bugaga.ru/uploads/posts/2013-02/1360954101_strannye-nalogi-3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www.bugaga.ru/uploads/posts/2013-02/1360954157_strannye-nalogi-7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newkino.su/image/aHR0cDovL2R2YnN0YW5kYXJ0LnJ1L2ltYWdlLnBocD9hSFIwY0RvdkwzTmphRzl2YkMxaWIzZ3VjblV2YVcxaFoyVnpMM04wYjNKcFpYTXZjMmhoWW14dmJubGZjSEpsZW1WdWRHRjZhWGxmTXk1cWNHYz0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240"/>
            <a:ext cx="9144827" cy="68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548680"/>
            <a:ext cx="41012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3" action="ppaction://hlinkpres?slideindex=1&amp;slidetitle="/>
              </a:rPr>
              <a:t>Тема урока: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9849" y="2967335"/>
            <a:ext cx="68243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96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egoe Script" pitchFamily="34" charset="0"/>
              </a:rPr>
              <a:t>НАЛОГИ.</a:t>
            </a:r>
            <a:endParaRPr lang="ru-RU" sz="96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65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523221"/>
            <a:ext cx="39122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Региональные налоги: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Какие налоги существуют в РФ в настоящее время?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196752"/>
            <a:ext cx="8892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Налог на имущество организаций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Налог на игорный бизнес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Транспортный налог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3068961"/>
            <a:ext cx="3233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Местные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налоги: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393305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Земельный налог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Налог на имущество физических лиц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03836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0"/>
            <a:ext cx="556871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Элементы налога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118202"/>
              </p:ext>
            </p:extLst>
          </p:nvPr>
        </p:nvGraphicFramePr>
        <p:xfrm>
          <a:off x="251520" y="1397000"/>
          <a:ext cx="8568953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6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2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Вид налога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Объект налогообложения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Налоговая база</a:t>
                      </a:r>
                    </a:p>
                    <a:p>
                      <a:pPr algn="ctr"/>
                      <a:r>
                        <a:rPr lang="ru-RU" dirty="0" smtClean="0"/>
                        <a:t>(НБ)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Ставка налога</a:t>
                      </a:r>
                    </a:p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t)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Налоговый период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НДФЛ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Доход физического лица</a:t>
                      </a:r>
                    </a:p>
                    <a:p>
                      <a:pPr algn="ctr"/>
                      <a:r>
                        <a:rPr lang="ru-RU" b="1" dirty="0" smtClean="0"/>
                        <a:t>(зарплата)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Размер зарплаты</a:t>
                      </a:r>
                    </a:p>
                    <a:p>
                      <a:pPr algn="ctr"/>
                      <a:r>
                        <a:rPr lang="ru-RU" b="1" dirty="0" smtClean="0"/>
                        <a:t>100 тыс. руб. в месяц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13%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календарный год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988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0"/>
            <a:ext cx="556871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Элементы налога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777955"/>
              </p:ext>
            </p:extLst>
          </p:nvPr>
        </p:nvGraphicFramePr>
        <p:xfrm>
          <a:off x="251520" y="1397000"/>
          <a:ext cx="864096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Вид налога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Объект налогообложения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Налоговая база</a:t>
                      </a:r>
                    </a:p>
                    <a:p>
                      <a:pPr algn="ctr"/>
                      <a:r>
                        <a:rPr lang="ru-RU" dirty="0" smtClean="0"/>
                        <a:t>(НБ)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Ставка налога</a:t>
                      </a:r>
                    </a:p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t)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Налоговый период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Расчёт налога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НДФЛ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Доход </a:t>
                      </a:r>
                      <a:r>
                        <a:rPr lang="ru-RU" b="1" dirty="0" err="1" smtClean="0"/>
                        <a:t>физичес</a:t>
                      </a:r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кого лица</a:t>
                      </a:r>
                    </a:p>
                    <a:p>
                      <a:pPr algn="ctr"/>
                      <a:r>
                        <a:rPr lang="ru-RU" b="1" dirty="0" smtClean="0"/>
                        <a:t>(зарплата)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Размер зарплаты</a:t>
                      </a:r>
                    </a:p>
                    <a:p>
                      <a:pPr algn="ctr"/>
                      <a:r>
                        <a:rPr lang="ru-RU" b="1" dirty="0" smtClean="0"/>
                        <a:t>100 тыс. руб. в месяц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13%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календарный год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W=</a:t>
                      </a:r>
                      <a:r>
                        <a:rPr lang="ru-RU" b="1" dirty="0" smtClean="0"/>
                        <a:t>100</a:t>
                      </a:r>
                      <a:r>
                        <a:rPr lang="ru-RU" b="1" baseline="0" dirty="0" smtClean="0"/>
                        <a:t> тыс. </a:t>
                      </a:r>
                      <a:r>
                        <a:rPr lang="ru-RU" b="1" baseline="0" dirty="0" err="1" smtClean="0"/>
                        <a:t>руб</a:t>
                      </a:r>
                      <a:r>
                        <a:rPr lang="ru-RU" b="1" baseline="0" dirty="0" smtClean="0"/>
                        <a:t> . в месяц</a:t>
                      </a:r>
                    </a:p>
                    <a:p>
                      <a:r>
                        <a:rPr lang="ru-RU" b="1" baseline="0" dirty="0" smtClean="0"/>
                        <a:t>НБ=100 тыс. руб.</a:t>
                      </a:r>
                      <a:endParaRPr lang="en-US" b="1" baseline="0" dirty="0" smtClean="0"/>
                    </a:p>
                    <a:p>
                      <a:r>
                        <a:rPr lang="en-US" b="1" baseline="0" dirty="0" smtClean="0"/>
                        <a:t>t=13%</a:t>
                      </a:r>
                    </a:p>
                    <a:p>
                      <a:r>
                        <a:rPr lang="ru-RU" b="1" baseline="0" dirty="0" smtClean="0"/>
                        <a:t>НДФЛ=13% от НБ</a:t>
                      </a:r>
                    </a:p>
                    <a:p>
                      <a:r>
                        <a:rPr lang="ru-RU" b="1" baseline="0" dirty="0" smtClean="0"/>
                        <a:t>НДФЛ=13%*100 тыс. руб.</a:t>
                      </a:r>
                      <a:r>
                        <a:rPr lang="en-US" b="1" baseline="0" dirty="0" smtClean="0"/>
                        <a:t>/</a:t>
                      </a:r>
                      <a:r>
                        <a:rPr lang="ru-RU" b="1" baseline="0" dirty="0" smtClean="0"/>
                        <a:t>100%=</a:t>
                      </a:r>
                    </a:p>
                    <a:p>
                      <a:r>
                        <a:rPr lang="ru-RU" b="1" baseline="0" dirty="0" smtClean="0"/>
                        <a:t>=13000 руб. в месяц.</a:t>
                      </a:r>
                    </a:p>
                    <a:p>
                      <a:r>
                        <a:rPr lang="ru-RU" b="1" baseline="0" dirty="0" smtClean="0"/>
                        <a:t>13000*12=</a:t>
                      </a:r>
                    </a:p>
                    <a:p>
                      <a:r>
                        <a:rPr lang="ru-RU" b="1" baseline="0" dirty="0" smtClean="0"/>
                        <a:t>=156000 руб. в год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6979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66622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Вопросы командам: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268760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 </a:t>
            </a:r>
            <a:r>
              <a:rPr lang="ru-RU" sz="2400" b="1" dirty="0" smtClean="0"/>
              <a:t>1. Куда распределяются из бюджета собранные физическими и юридическими лицами налоги?</a:t>
            </a:r>
          </a:p>
          <a:p>
            <a:pPr lvl="0"/>
            <a:endParaRPr lang="ru-RU" sz="2400" b="1" dirty="0" smtClean="0"/>
          </a:p>
          <a:p>
            <a:pPr lvl="0"/>
            <a:r>
              <a:rPr lang="ru-RU" sz="2400" b="1" dirty="0" smtClean="0"/>
              <a:t> 2. Почему </a:t>
            </a:r>
            <a:r>
              <a:rPr lang="ru-RU" sz="2400" b="1" dirty="0"/>
              <a:t>люди не любят платить налоги</a:t>
            </a:r>
            <a:r>
              <a:rPr lang="ru-RU" sz="2400" b="1" dirty="0" smtClean="0"/>
              <a:t>?</a:t>
            </a:r>
          </a:p>
          <a:p>
            <a:pPr lvl="0"/>
            <a:endParaRPr lang="ru-RU" sz="2400" b="1" dirty="0"/>
          </a:p>
          <a:p>
            <a:pPr lvl="0"/>
            <a:r>
              <a:rPr lang="ru-RU" sz="2400" b="1" dirty="0" smtClean="0"/>
              <a:t> 3. Почему </a:t>
            </a:r>
            <a:r>
              <a:rPr lang="ru-RU" sz="2400" b="1" dirty="0"/>
              <a:t>государство не любит тех, кто не любит платить налоги</a:t>
            </a:r>
            <a:r>
              <a:rPr lang="ru-RU" sz="2400" b="1" dirty="0" smtClean="0"/>
              <a:t>?</a:t>
            </a:r>
          </a:p>
          <a:p>
            <a:pPr lvl="0"/>
            <a:endParaRPr lang="ru-RU" sz="2400" b="1" dirty="0" smtClean="0"/>
          </a:p>
          <a:p>
            <a:pPr lvl="0"/>
            <a:r>
              <a:rPr lang="ru-RU" sz="2400" b="1" dirty="0"/>
              <a:t> </a:t>
            </a:r>
            <a:r>
              <a:rPr lang="ru-RU" sz="2400" b="1" dirty="0" smtClean="0"/>
              <a:t>4. Как можно мотивировать налогоплательщиков платить налоги?</a:t>
            </a:r>
          </a:p>
          <a:p>
            <a:pPr lvl="0"/>
            <a:endParaRPr lang="ru-RU" sz="2400" b="1" dirty="0"/>
          </a:p>
          <a:p>
            <a:pPr lvl="0"/>
            <a:r>
              <a:rPr lang="ru-RU" sz="2400" b="1" dirty="0" smtClean="0"/>
              <a:t> 5. Какие </a:t>
            </a:r>
            <a:r>
              <a:rPr lang="ru-RU" sz="2400" b="1" dirty="0"/>
              <a:t>налоги вы ввели бы в родном городе, районе, чтобы улучшить там жизнь?</a:t>
            </a:r>
          </a:p>
        </p:txBody>
      </p:sp>
      <p:pic>
        <p:nvPicPr>
          <p:cNvPr id="1026" name="Picture 2" descr="Просмотреть подробности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952" y="1965353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люди,мужчины,смех,смеющийся,эмоции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7657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иберискусство,комиксы,люди,эмоции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22" y="5862407"/>
            <a:ext cx="446914" cy="44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росмотреть подробности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9554" y="1776793"/>
            <a:ext cx="476592" cy="47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4794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8497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теперь представим ситуацию, что в нашем городе наши законодатели решили ввести новый налог –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сбор с владельцев собак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endParaRPr lang="ru-RU" sz="2800" b="1" dirty="0" smtClean="0"/>
          </a:p>
          <a:p>
            <a:pPr algn="just"/>
            <a:r>
              <a:rPr lang="ru-RU" sz="2400" b="1" dirty="0" smtClean="0"/>
              <a:t>Первая и вторая группы </a:t>
            </a:r>
            <a:r>
              <a:rPr lang="ru-RU" sz="2400" dirty="0" smtClean="0"/>
              <a:t>выступят </a:t>
            </a:r>
            <a:r>
              <a:rPr lang="ru-RU" sz="2400" dirty="0"/>
              <a:t>от имени </a:t>
            </a:r>
            <a:r>
              <a:rPr lang="ru-RU" sz="2400" b="1" dirty="0"/>
              <a:t>местных законодателей </a:t>
            </a:r>
            <a:r>
              <a:rPr lang="ru-RU" sz="2400" dirty="0"/>
              <a:t>с инициативой введения этого закона. Ваша речь должна быть краткой, убедительной и начинаться словами: “Мы, депутаты городского совета считаем, что нужно ввести сбор с владельцев собак, потому что</a:t>
            </a:r>
            <a:r>
              <a:rPr lang="ru-RU" sz="2400" dirty="0" smtClean="0"/>
              <a:t>….”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b="1" dirty="0" smtClean="0"/>
              <a:t>Третья и четвёртая  группы </a:t>
            </a:r>
            <a:r>
              <a:rPr lang="ru-RU" sz="2400" dirty="0" smtClean="0"/>
              <a:t>будут </a:t>
            </a:r>
            <a:r>
              <a:rPr lang="ru-RU" sz="2400" dirty="0"/>
              <a:t>выражать </a:t>
            </a:r>
            <a:r>
              <a:rPr lang="ru-RU" sz="2400" b="1" dirty="0"/>
              <a:t>интересы владельцев собак </a:t>
            </a:r>
            <a:r>
              <a:rPr lang="ru-RU" sz="2400" dirty="0"/>
              <a:t>и обосновывать почему вводить налог не нужно: “ Мы, владельцы собак считаем, что</a:t>
            </a:r>
            <a:r>
              <a:rPr lang="ru-RU" sz="2400" dirty="0" smtClean="0"/>
              <a:t>…”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b="1" dirty="0" smtClean="0"/>
              <a:t>Пятая </a:t>
            </a:r>
            <a:r>
              <a:rPr lang="ru-RU" sz="2400" b="1" dirty="0"/>
              <a:t>группа </a:t>
            </a:r>
            <a:r>
              <a:rPr lang="ru-RU" sz="2400" dirty="0"/>
              <a:t>выступит от имени </a:t>
            </a:r>
            <a:r>
              <a:rPr lang="ru-RU" sz="2400" b="1" dirty="0"/>
              <a:t>остальных жителей города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931320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newkino.su/image/aHR0cDovL2R2YnN0YW5kYXJ0LnJ1L2ltYWdlLnBocD9hSFIwY0RvdkwzTmphRzl2YkMxaWIzZ3VjblV2YVcxaFoyVnpMM04wYjNKcFpYTXZjMmhoWW14dmJubGZjSEpsZW1WdWRHRjZhWGxmTXk1cWNHYz0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240"/>
            <a:ext cx="9144827" cy="68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548680"/>
            <a:ext cx="41012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Цель урока: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628800"/>
            <a:ext cx="8208911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4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egoe Script" pitchFamily="34" charset="0"/>
              </a:rPr>
              <a:t>Сформулировать определение налога, познакомиться с видами налогов, элементами налога, доказать необходимость налогообложения.</a:t>
            </a:r>
            <a:endParaRPr lang="ru-RU" sz="4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089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Субъекты экономики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63372195"/>
              </p:ext>
            </p:extLst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84361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39552" y="4247222"/>
            <a:ext cx="2052228" cy="187220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95536" y="764704"/>
            <a:ext cx="2016224" cy="187220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836712"/>
            <a:ext cx="20882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Физические </a:t>
            </a:r>
          </a:p>
          <a:p>
            <a:pPr algn="ctr"/>
            <a:r>
              <a:rPr lang="ru-RU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лица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767828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Юридические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лица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7635" y="2884381"/>
            <a:ext cx="244827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57635" y="2884381"/>
            <a:ext cx="251050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1078894">
            <a:off x="2357071" y="2001987"/>
            <a:ext cx="2324323" cy="4799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20267571">
            <a:off x="2488265" y="4281925"/>
            <a:ext cx="2324323" cy="4799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1094886">
            <a:off x="2445389" y="1419622"/>
            <a:ext cx="216749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налоги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20292179">
            <a:off x="2598113" y="4629747"/>
            <a:ext cx="21887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ln w="1905"/>
                <a:gradFill>
                  <a:gsLst>
                    <a:gs pos="0">
                      <a:srgbClr val="C17529">
                        <a:shade val="20000"/>
                        <a:satMod val="200000"/>
                      </a:srgbClr>
                    </a:gs>
                    <a:gs pos="78000">
                      <a:srgbClr val="C1752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C1752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налоги</a:t>
            </a:r>
            <a:endParaRPr lang="ru-RU" sz="3600" b="1" dirty="0">
              <a:ln w="1905"/>
              <a:gradFill>
                <a:gsLst>
                  <a:gs pos="0">
                    <a:srgbClr val="C17529">
                      <a:shade val="20000"/>
                      <a:satMod val="200000"/>
                    </a:srgbClr>
                  </a:gs>
                  <a:gs pos="78000">
                    <a:srgbClr val="C17529">
                      <a:tint val="90000"/>
                      <a:shade val="89000"/>
                      <a:satMod val="220000"/>
                    </a:srgbClr>
                  </a:gs>
                  <a:gs pos="100000">
                    <a:srgbClr val="C1752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1289381617"/>
              </p:ext>
            </p:extLst>
          </p:nvPr>
        </p:nvGraphicFramePr>
        <p:xfrm>
          <a:off x="5076056" y="0"/>
          <a:ext cx="4067944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431711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4" grpId="0" animBg="1"/>
      <p:bldP spid="12" grpId="0" animBg="1"/>
      <p:bldP spid="13" grpId="0" animBg="1"/>
      <p:bldGraphic spid="1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0"/>
            <a:ext cx="795958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Высказывания о налогах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185236" y="1124744"/>
            <a:ext cx="2716585" cy="264968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5235" y="1196752"/>
            <a:ext cx="2736307" cy="24745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Налоги </a:t>
            </a:r>
            <a:r>
              <a:rPr lang="ru-RU" sz="2000" b="1" i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для тех, кто их выплачивает, признак не рабства, а свободы.</a:t>
            </a:r>
            <a:endParaRPr lang="ru-RU" sz="20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А. Смит, </a:t>
            </a:r>
            <a:endParaRPr lang="ru-RU" sz="2000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английский </a:t>
            </a:r>
            <a:r>
              <a:rPr lang="ru-RU" sz="20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философ </a:t>
            </a:r>
            <a:r>
              <a:rPr lang="ru-RU" sz="2000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и экономист</a:t>
            </a:r>
            <a:endParaRPr lang="ru-RU" sz="20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868144" y="2636912"/>
            <a:ext cx="3168352" cy="193899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2636912"/>
            <a:ext cx="31683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bg1"/>
                </a:solidFill>
                <a:latin typeface="Times New Roman"/>
                <a:ea typeface="Times New Roman"/>
              </a:rPr>
              <a:t>Не платит 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налоги только </a:t>
            </a:r>
            <a:r>
              <a:rPr lang="ru-RU" sz="2400" b="1" i="1" dirty="0">
                <a:solidFill>
                  <a:schemeClr val="bg1"/>
                </a:solidFill>
                <a:latin typeface="Times New Roman"/>
                <a:ea typeface="Times New Roman"/>
              </a:rPr>
              <a:t>медведь в берлоге: он не ест, не пьет, только лапу сосёт.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3083063" y="4285551"/>
            <a:ext cx="3096344" cy="2232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4725145"/>
            <a:ext cx="2975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Налоги  </a:t>
            </a:r>
            <a:r>
              <a:rPr lang="ru-RU" sz="2400" b="1" i="1" dirty="0">
                <a:solidFill>
                  <a:schemeClr val="bg1"/>
                </a:solidFill>
              </a:rPr>
              <a:t>платятся, и жизнь в гору катится.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179512" y="4077072"/>
            <a:ext cx="2592288" cy="2160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7543" y="4221088"/>
            <a:ext cx="19442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Налоги </a:t>
            </a:r>
            <a:r>
              <a:rPr lang="ru-RU" sz="2400" b="1" i="1" dirty="0">
                <a:solidFill>
                  <a:schemeClr val="bg1"/>
                </a:solidFill>
              </a:rPr>
              <a:t>- нервы государства.</a:t>
            </a:r>
            <a:endParaRPr lang="ru-RU" sz="2400" dirty="0">
              <a:solidFill>
                <a:schemeClr val="bg1"/>
              </a:solidFill>
            </a:endParaRPr>
          </a:p>
          <a:p>
            <a:pPr algn="r"/>
            <a:r>
              <a:rPr lang="ru-RU" sz="2400" dirty="0">
                <a:solidFill>
                  <a:schemeClr val="bg1"/>
                </a:solidFill>
              </a:rPr>
              <a:t>Цицерон.</a:t>
            </a:r>
          </a:p>
        </p:txBody>
      </p:sp>
      <p:sp>
        <p:nvSpPr>
          <p:cNvPr id="13" name="Выноска-облако 12"/>
          <p:cNvSpPr/>
          <p:nvPr/>
        </p:nvSpPr>
        <p:spPr>
          <a:xfrm>
            <a:off x="2987824" y="836712"/>
            <a:ext cx="3024336" cy="276969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Налоги 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для государства  то же, что паруса для корабля.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r">
              <a:lnSpc>
                <a:spcPct val="107000"/>
              </a:lnSpc>
              <a:spcAft>
                <a:spcPts val="6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Екатерина 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II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Великая.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8174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1968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Так что же такое налог?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84775"/>
            <a:ext cx="87849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Налоги</a:t>
            </a:r>
            <a:r>
              <a:rPr lang="ru-RU" sz="2800" dirty="0"/>
              <a:t> – периодические принудительные платежи граждан </a:t>
            </a:r>
            <a:r>
              <a:rPr lang="ru-RU" sz="2800" dirty="0" smtClean="0"/>
              <a:t>из </a:t>
            </a:r>
            <a:r>
              <a:rPr lang="ru-RU" sz="2800" dirty="0"/>
              <a:t>их имуществ и доходов, идущие на нужды государства и общества и установленные в законодательном порядке</a:t>
            </a:r>
            <a:r>
              <a:rPr lang="ru-RU" sz="2800" dirty="0" smtClean="0"/>
              <a:t>.</a:t>
            </a:r>
          </a:p>
          <a:p>
            <a:pPr algn="r"/>
            <a:r>
              <a:rPr lang="ru-RU" sz="2000" dirty="0" smtClean="0"/>
              <a:t>Словарь Брокгауза </a:t>
            </a:r>
            <a:r>
              <a:rPr lang="ru-RU" sz="2000" dirty="0"/>
              <a:t>и Эфрона.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87849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Налог</a:t>
            </a:r>
            <a:r>
              <a:rPr lang="ru-RU" sz="2800" dirty="0" smtClean="0"/>
              <a:t> – обязательный, индивидуально безвозмездный платёж,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образований.</a:t>
            </a:r>
          </a:p>
          <a:p>
            <a:pPr algn="r"/>
            <a:r>
              <a:rPr lang="ru-RU" sz="2000" dirty="0" smtClean="0"/>
              <a:t>Налоговый кодекс РФ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913894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0"/>
            <a:ext cx="84311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Самые интересные налоги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0447"/>
            <a:ext cx="476250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Налог на солнце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Балеарских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островах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CC6233"/>
                </a:solidFill>
                <a:effectLst/>
                <a:latin typeface="Tahoma" pitchFamily="34" charset="0"/>
                <a:cs typeface="Tahoma" pitchFamily="34" charset="0"/>
                <a:hlinkClick r:id="rId2"/>
              </a:rPr>
              <a:t>  </a:t>
            </a:r>
            <a:r>
              <a:rPr kumimoji="0" lang="ru-RU" sz="19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9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Этот налог был введён в начале 2000-ых. С тех пор каждый турист, приезжающий на архипелаг (на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Ибицу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, Майорку, Менорку и другие острова), обязан за каждый день пребывания здесь платить по одному евро. Собранные благодаря "солнечному" сбору средства идут на очистку прибрежной зоны и пляжей от мусора, восстановление экологического баланса, то есть на улучшение туристической инфраструктуры.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CC6233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8" name="Picture 4" descr="Самые странные налоги в мире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3070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762500" y="22540"/>
            <a:ext cx="4381500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Налог на тень в Венеции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CC6233"/>
                </a:solidFill>
                <a:effectLst/>
                <a:latin typeface="Tahoma" pitchFamily="34" charset="0"/>
                <a:cs typeface="Tahoma" pitchFamily="34" charset="0"/>
                <a:hlinkClick r:id="rId4"/>
              </a:rPr>
              <a:t>  </a:t>
            </a:r>
            <a:r>
              <a:rPr kumimoji="0" lang="ru-RU" sz="19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9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Налог введён в 1993-ем году. Все владельцы городских заведений, тень от зданий которых падает на муниципальную землю, обязаны платить определённый сбор. Кто-то из бизнесменов сразу демонтировал козырьки и навесы с фасадов своих зданий, а кто-то предпочёл не изменять облик своих заведений, каждый год пополняя бюджет города. Кстати, налог нужно платить не только в солнечные, но и в пасмурные дни, а их в Венеции гораздо больше.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CC6233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30" name="Picture 6" descr="Самые странные налоги в мире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3694895"/>
            <a:ext cx="4381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4329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4571999" cy="4110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Налог на бороды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В 1535 году король Англии Генрих VIII, который сам носил бороду, ввел налог на бороды. Налог оказался прогрессивным налогом и зависел от социального положения налогоплательщика. Его дочь, Елизавета I, снова внесла этот налог, причем им облагались только 2-х недельные бороды. Этот же налог появился в России, но по другой причине: его взимали в первую очередь не для того, чтобы пополнить казну, а так как царь считал, что бородатые люди выглядят дикарями. Как иначе заставить народ бриться?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Петр I ввел налог на бороды в России в 1705 году. Тем, кто заплатил налог, нужно было носить специальный 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«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бородовой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 знак»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cs typeface="Arial" pitchFamily="34" charset="0"/>
              </a:rPr>
              <a:t> - медный или серебряный значок с русским орлом с одной и другой стороны и изображением нижней части лица с бородой.</a:t>
            </a:r>
          </a:p>
        </p:txBody>
      </p:sp>
      <p:pic>
        <p:nvPicPr>
          <p:cNvPr id="2050" name="Picture 2" descr="http://www.infoniac.ru/upload/medialibrary/3a2/3a2920df74181440eda0ba93b057f13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026844"/>
            <a:ext cx="4571999" cy="2862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72000" y="-171400"/>
            <a:ext cx="457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Налог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трубу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400" dirty="0"/>
              <a:t>Когда правитель государства уже обложил налогом все, что движется и дышит, приходится выдумывать новые виды налогов для пополнения казны. Население тоже не дремлет, пряча объекты налогов под пол, закапывая в землю или засовывая в дымоход. Для прекращения этого безобразия в 1660 году в светлоголовой Англии был принят налог на очаг. Теперь прячь туда чего или не прячь — налог заплатить обязан! Точнее, налогом обкладывалась дымовая труба. Население после этого начало хитрить, разбирая свои печные трубы и тайно пользуясь соседскими, или совместно используя одну трубу на несколько комнат. После того, как 1684 году произошел крупный пожар, уничтоживший 20 домов, налог был отменен.</a:t>
            </a:r>
            <a:br>
              <a:rPr lang="ru-RU" sz="1400" dirty="0"/>
            </a:br>
            <a:endParaRPr lang="ru-RU" sz="1400" dirty="0"/>
          </a:p>
        </p:txBody>
      </p:sp>
      <p:pic>
        <p:nvPicPr>
          <p:cNvPr id="2056" name="Picture 8" descr="http://i.posta.com.tr/editor/ER/2012/11/18/fft31_mf1288014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88537"/>
            <a:ext cx="4580601" cy="290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501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Какие налоги существуют в РФ в настоящее время?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523221"/>
            <a:ext cx="64807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Федеральные налоги и сборы: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24744"/>
            <a:ext cx="878497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НДС (налог на добавленную стоимость)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Акцизы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НДФЛ (налог на доходы физических лиц)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Социальные выплаты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Налог на прибыль организаций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Налог на добычу полезных ископаемых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Водный налог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Сборы за пользование объектами животного мира и за пользование объектами водных биологических ресурсов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Государственная пошлина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68053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476</TotalTime>
  <Words>705</Words>
  <Application>Microsoft Office PowerPoint</Application>
  <PresentationFormat>Экран (4:3)</PresentationFormat>
  <Paragraphs>132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Calibri</vt:lpstr>
      <vt:lpstr>Franklin Gothic Book</vt:lpstr>
      <vt:lpstr>Franklin Gothic Medium</vt:lpstr>
      <vt:lpstr>Georgia</vt:lpstr>
      <vt:lpstr>Segoe Script</vt:lpstr>
      <vt:lpstr>Tahoma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Adam 7</cp:lastModifiedBy>
  <cp:revision>54</cp:revision>
  <dcterms:created xsi:type="dcterms:W3CDTF">2001-12-31T23:37:28Z</dcterms:created>
  <dcterms:modified xsi:type="dcterms:W3CDTF">2020-04-27T18:08:29Z</dcterms:modified>
</cp:coreProperties>
</file>