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</a:t>
            </a:r>
            <a:b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«Налоги как источник доходов государства»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8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 способу определения размера налога:</a:t>
            </a:r>
            <a: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38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1.Пропорциональные-</a:t>
            </a:r>
            <a: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налоги с неизменной процентной ставкой, которая не зависит  от суммы дохода, расхода или стоимости имущества;</a:t>
            </a:r>
            <a:b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38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2.Прогрессивные</a:t>
            </a:r>
            <a: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-ставка по мере роста доходов также растет;</a:t>
            </a:r>
            <a:b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38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3.Регрессивные</a:t>
            </a:r>
            <a:r>
              <a:rPr lang="ru-RU" sz="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-ставка с ростом облагаемых сумм снижается</a:t>
            </a:r>
            <a:endParaRPr lang="ru-RU" sz="3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229600" cy="539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Функции налогов: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Фискальная.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Налоги обеспечивают государство необходимыми финансовыми ресурсами.</a:t>
            </a:r>
          </a:p>
          <a:p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2.Регулирующая.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Снижение или повышение налогов стимулирует или сдерживает развитие определенных сфер экономики.</a:t>
            </a:r>
          </a:p>
          <a:p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3.Перераспределительная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Собранные в бюджете налоги идут на финансирование нужных обществу программ.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задание.</a:t>
            </a:r>
            <a:br>
              <a:rPr lang="ru-RU" dirty="0" smtClean="0"/>
            </a:br>
            <a:r>
              <a:rPr lang="ru-RU" dirty="0" smtClean="0"/>
              <a:t>Практикум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В </a:t>
            </a:r>
            <a:r>
              <a:rPr lang="ru-RU" dirty="0" smtClean="0"/>
              <a:t>налоговом периоде организация реализовала продукции на</a:t>
            </a:r>
            <a:r>
              <a:rPr lang="ru-RU" i="1" dirty="0" smtClean="0"/>
              <a:t> 700 тыс. руб. (без НДС), построила хозяйственным способом для собственных нужд гараж – стоимость </a:t>
            </a:r>
            <a:r>
              <a:rPr lang="ru-RU" i="1" dirty="0" err="1" smtClean="0"/>
              <a:t>строительно</a:t>
            </a:r>
            <a:r>
              <a:rPr lang="ru-RU" i="1" dirty="0" smtClean="0"/>
              <a:t>- монтажных работ составила 120 тыс. руб. ( без НДС). Оприходовано и отпущено в производство </a:t>
            </a:r>
            <a:r>
              <a:rPr lang="ru-RU" i="1" dirty="0" smtClean="0"/>
              <a:t>ТМЦ (товарно-материальные ценности) </a:t>
            </a:r>
            <a:r>
              <a:rPr lang="ru-RU" i="1" dirty="0" smtClean="0"/>
              <a:t>на сумму 300 тыс. руб. ( в том числе НДС), а оплачено – 250 тыс. руб. Кроме этого совершена бартерная сделка : реализовано 20 изделий по цене 1 000 руб. ( без НДС) за штуку, рыночная цена – 1 500 руб. за штуку ( без НДС).  Исчислите сумму НДС, подлежащую уплате в бюджет. </a:t>
            </a: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323528" y="188640"/>
            <a:ext cx="2016224" cy="136815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Налоги 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 это платежи, которые в обязательном порядке уплачиваются в доход государства юридическими и физическими лицами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Налогообложение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это способ регулирования доходов и источников пополнения государственных средств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Налоги для тех, кто их выплачивает,- признак не рабства, а свободы.  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(Адам  Смит)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По способам взимания налоги делятся на две основные группы: прямые и косвенные.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1603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Прямые налоги взимаются с владельцев имущества, получателей доходов. Это налог на собственность и индивидуальный подоходный налог.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Прямые налоги </a:t>
            </a:r>
            <a:r>
              <a:rPr lang="ru-RU" dirty="0" err="1" smtClean="0"/>
              <a:t>вз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Косвенные налоги взимаются в сфере реализации или потребления товаров и услуг. Они включаются в цены определенных товаров и взимаются с потребителей этих товаров при их продаже.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229600" cy="539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 косвенным налогам относятся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акцизы – надбавки к цене (на вино, табак) и налог с продаж (НДС-налог на добавленную стоимость), а также таможенные пошлины – налоги на импортируемые, экспортируемые и транзитные  товары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i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 объектам налогообложения различают: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1.Налог  на доходы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(зарплату, ренту, прибыль, дивиденды, гонорары и пр.);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2.Налог на имущество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(землю, дома, предприятия);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3.Налог на расходы покупателей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(акцизы).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316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Тема: «Налоги как источник доходов государства»</vt:lpstr>
      <vt:lpstr>Налоги – это платежи, которые в обязательном порядке уплачиваются в доход государства юридическими и физическими лицами</vt:lpstr>
      <vt:lpstr>Налогообложение – это способ регулирования доходов и источников пополнения государственных средств</vt:lpstr>
      <vt:lpstr>Налоги для тех, кто их выплачивает,- признак не рабства, а свободы.   (Адам  Смит)</vt:lpstr>
      <vt:lpstr>По способам взимания налоги делятся на две основные группы: прямые и косвенные.</vt:lpstr>
      <vt:lpstr>Прямые налоги взимаются с владельцев имущества, получателей доходов. Это налог на собственность и индивидуальный подоходный налог.</vt:lpstr>
      <vt:lpstr>Косвенные налоги взимаются в сфере реализации или потребления товаров и услуг. Они включаются в цены определенных товаров и взимаются с потребителей этих товаров при их продаже. </vt:lpstr>
      <vt:lpstr>К косвенным налогам относятся акцизы – надбавки к цене (на вино, табак) и налог с продаж (НДС-налог на добавленную стоимость), а также таможенные пошлины – налоги на импортируемые, экспортируемые и транзитные  товары</vt:lpstr>
      <vt:lpstr>По объектам налогообложения различают: 1.Налог  на доходы (зарплату, ренту, прибыль, дивиденды, гонорары и пр.); 2.Налог на имущество (землю, дома, предприятия); 3.Налог на расходы покупателей (акцизы). </vt:lpstr>
      <vt:lpstr>По способу определения размера налога: 1.Пропорциональные-налоги с неизменной процентной ставкой, которая не зависит  от суммы дохода, расхода или стоимости имущества; 2.Прогрессивные-ставка по мере роста доходов также растет; 3.Регрессивные-ставка с ростом облагаемых сумм снижается</vt:lpstr>
      <vt:lpstr>Функции налогов:</vt:lpstr>
      <vt:lpstr>Домашнее задание. Практикум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«Налоги как источник доходов государства»</dc:title>
  <dc:creator>Bes</dc:creator>
  <cp:lastModifiedBy>Comp</cp:lastModifiedBy>
  <cp:revision>11</cp:revision>
  <dcterms:created xsi:type="dcterms:W3CDTF">2013-04-15T10:27:28Z</dcterms:created>
  <dcterms:modified xsi:type="dcterms:W3CDTF">2020-04-16T19:09:21Z</dcterms:modified>
</cp:coreProperties>
</file>