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1" r:id="rId5"/>
    <p:sldId id="259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009900"/>
    <a:srgbClr val="D60000"/>
    <a:srgbClr val="FADFA8"/>
    <a:srgbClr val="99FF66"/>
    <a:srgbClr val="F5B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97000">
              <a:schemeClr val="accent2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3A8A-47B2-4B51-B33F-B89532EA04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83AC-CA8C-44D6-A5D8-04BA4AE9A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 rot="2825031" flipH="1">
            <a:off x="-112144" y="4678749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1" name="Группа 160"/>
          <p:cNvGrpSpPr/>
          <p:nvPr/>
        </p:nvGrpSpPr>
        <p:grpSpPr>
          <a:xfrm rot="18774969">
            <a:off x="6745904" y="4678749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62" name="Полилиния 161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Полилиния 162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Полилиния 163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Полилиния 168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Полилиния 169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Полилиния 170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Полилиния 171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Полилиния 172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Полилиния 173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Полилиния 174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Полилиния 175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Полилиния 176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олилиния 178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олилиния 179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олилиния 180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Полилиния 181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Полилиния 182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0" name="Группа 209"/>
          <p:cNvGrpSpPr/>
          <p:nvPr/>
        </p:nvGrpSpPr>
        <p:grpSpPr>
          <a:xfrm rot="7677185" flipH="1">
            <a:off x="288775" y="184121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11" name="Полилиния 210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Полилиния 211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Полилиния 212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Полилиния 213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Полилиния 214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Полилиния 215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Полилиния 216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Полилиния 217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Полилиния 218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Полилиния 219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Полилиния 220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Полилиния 221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Полилиния 222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Полилиния 223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Полилиния 224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Полилиния 225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Полилиния 226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Полилиния 227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Полилиния 228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Полилиния 229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Полилиния 230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Полилиния 231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3" name="Группа 232"/>
          <p:cNvGrpSpPr/>
          <p:nvPr/>
        </p:nvGrpSpPr>
        <p:grpSpPr>
          <a:xfrm rot="13922815">
            <a:off x="6789602" y="286672"/>
            <a:ext cx="2510240" cy="195805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4" name="Полилиния 233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Полилиния 234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Полилиния 235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Полилиния 236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Полилиния 237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Полилиния 238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0" name="Полилиния 239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Полилиния 240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2" name="Полилиния 241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3" name="Полилиния 242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Полилиния 243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Полилиния 244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Полилиния 245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Полилиния 246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Полилиния 247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Полилиния 248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Полилиния 249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Полилиния 250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Полилиния 251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Полилиния 252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Полилиния 253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Полилиния 254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 i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8A0000"/>
                </a:solidFill>
                <a:latin typeface="Arial Rounded MT Bold" pitchFamily="34" charset="0"/>
              </a:rPr>
              <a:t>Travel to Russia</a:t>
            </a:r>
            <a:endParaRPr lang="ru-RU" b="1" i="1" u="sng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8A0000"/>
              </a:solidFill>
            </a:endParaRPr>
          </a:p>
        </p:txBody>
      </p:sp>
      <p:sp>
        <p:nvSpPr>
          <p:cNvPr id="266" name="Подзаголовок 265"/>
          <p:cNvSpPr>
            <a:spLocks noGrp="1"/>
          </p:cNvSpPr>
          <p:nvPr>
            <p:ph type="body" idx="1"/>
          </p:nvPr>
        </p:nvSpPr>
        <p:spPr>
          <a:xfrm>
            <a:off x="928662" y="1500174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           National  Flag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08003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Symbols of Russia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Галина\Рабочий стол\imgpreview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57694"/>
            <a:ext cx="2857520" cy="2005015"/>
          </a:xfrm>
          <a:prstGeom prst="rect">
            <a:avLst/>
          </a:prstGeom>
          <a:noFill/>
        </p:spPr>
      </p:pic>
      <p:pic>
        <p:nvPicPr>
          <p:cNvPr id="1028" name="Picture 4" descr="C:\Documents and Settings\Галина\Рабочий стол\imgpreviewюю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357430"/>
            <a:ext cx="2786082" cy="1905000"/>
          </a:xfrm>
          <a:prstGeom prst="rect">
            <a:avLst/>
          </a:prstGeom>
          <a:noFill/>
        </p:spPr>
      </p:pic>
      <p:pic>
        <p:nvPicPr>
          <p:cNvPr id="1029" name="Picture 5" descr="C:\Documents and Settings\Галина\Рабочий стол\imgpreview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357430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002060"/>
                </a:solidFill>
              </a:rPr>
              <a:t>Russian souvenirs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643602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Russian </a:t>
            </a:r>
            <a:r>
              <a:rPr lang="en-US" b="1" dirty="0" err="1" smtClean="0">
                <a:solidFill>
                  <a:srgbClr val="002060"/>
                </a:solidFill>
              </a:rPr>
              <a:t>valenoks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The  Russian Samovar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2290" name="Picture 2" descr="C:\Documents and Settings\Галина\Рабочий стол\ииии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1647825" cy="2200275"/>
          </a:xfrm>
          <a:prstGeom prst="rect">
            <a:avLst/>
          </a:prstGeom>
          <a:noFill/>
        </p:spPr>
      </p:pic>
      <p:pic>
        <p:nvPicPr>
          <p:cNvPr id="12291" name="Picture 3" descr="C:\Documents and Settings\Галина\Рабочий стол\imgpreview.jpegсиь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000108"/>
            <a:ext cx="2333625" cy="2143139"/>
          </a:xfrm>
          <a:prstGeom prst="rect">
            <a:avLst/>
          </a:prstGeom>
          <a:noFill/>
        </p:spPr>
      </p:pic>
      <p:pic>
        <p:nvPicPr>
          <p:cNvPr id="12292" name="Picture 4" descr="C:\Documents and Settings\Галина\Рабочий стол\арл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357694"/>
            <a:ext cx="1552575" cy="2333625"/>
          </a:xfrm>
          <a:prstGeom prst="rect">
            <a:avLst/>
          </a:prstGeom>
          <a:noFill/>
        </p:spPr>
      </p:pic>
      <p:pic>
        <p:nvPicPr>
          <p:cNvPr id="12293" name="Picture 5" descr="C:\Documents and Settings\Галина\Рабочий стол\imgpreview.65jpeg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429000"/>
            <a:ext cx="1895475" cy="2271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9900"/>
                </a:solidFill>
              </a:rPr>
              <a:t>The Birch tree</a:t>
            </a:r>
            <a:endParaRPr lang="ru-RU" b="1" i="1" u="sng" dirty="0">
              <a:solidFill>
                <a:srgbClr val="0099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Another symbol of Russia is </a:t>
            </a:r>
            <a:r>
              <a:rPr lang="en-US" u="sng" dirty="0" smtClean="0">
                <a:solidFill>
                  <a:srgbClr val="002060"/>
                </a:solidFill>
              </a:rPr>
              <a:t>the birch tree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You can find these trees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everywhere. People sing beautiful songs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with poetic words about birch trees.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314" name="Picture 2" descr="C:\Documents and Settings\Галина\Рабочий стол\imgpreview.6jpeg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2214578" cy="2333628"/>
          </a:xfrm>
          <a:prstGeom prst="rect">
            <a:avLst/>
          </a:prstGeom>
          <a:noFill/>
        </p:spPr>
      </p:pic>
      <p:pic>
        <p:nvPicPr>
          <p:cNvPr id="13315" name="Picture 3" descr="C:\Documents and Settings\Галина\Рабочий стол\imgpreview.фыjpe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71678"/>
            <a:ext cx="2000264" cy="2814646"/>
          </a:xfrm>
          <a:prstGeom prst="rect">
            <a:avLst/>
          </a:prstGeom>
          <a:noFill/>
        </p:spPr>
      </p:pic>
      <p:pic>
        <p:nvPicPr>
          <p:cNvPr id="13316" name="Picture 4" descr="C:\Documents and Settings\Галина\Рабочий стол\4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86190"/>
            <a:ext cx="2005015" cy="2500330"/>
          </a:xfrm>
          <a:prstGeom prst="rect">
            <a:avLst/>
          </a:prstGeom>
          <a:noFill/>
        </p:spPr>
      </p:pic>
      <p:pic>
        <p:nvPicPr>
          <p:cNvPr id="13318" name="Picture 6" descr="C:\Documents and Settings\Галина\Рабочий стол\imgpreview.ееjpeg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5072074"/>
            <a:ext cx="1785951" cy="1123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2060"/>
                </a:solidFill>
              </a:rPr>
              <a:t>People’s trades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pic>
        <p:nvPicPr>
          <p:cNvPr id="14338" name="Picture 2" descr="C:\Documents and Settings\Галина\Рабочий стол\imgpreview.бббjpeg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143380"/>
            <a:ext cx="3286148" cy="2447931"/>
          </a:xfrm>
          <a:prstGeom prst="rect">
            <a:avLst/>
          </a:prstGeom>
          <a:noFill/>
        </p:spPr>
      </p:pic>
      <p:pic>
        <p:nvPicPr>
          <p:cNvPr id="14339" name="Picture 3" descr="C:\Documents and Settings\Галина\Рабочий стол\imgpreviewсм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85860"/>
            <a:ext cx="3500462" cy="2571768"/>
          </a:xfrm>
          <a:prstGeom prst="rect">
            <a:avLst/>
          </a:prstGeom>
          <a:noFill/>
        </p:spPr>
      </p:pic>
      <p:pic>
        <p:nvPicPr>
          <p:cNvPr id="14340" name="Picture 4" descr="C:\Documents and Settings\Галина\Рабочий стол\imgpreview.jииииpeg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285860"/>
            <a:ext cx="3714776" cy="2571768"/>
          </a:xfrm>
          <a:prstGeom prst="rect">
            <a:avLst/>
          </a:prstGeom>
          <a:noFill/>
        </p:spPr>
      </p:pic>
      <p:pic>
        <p:nvPicPr>
          <p:cNvPr id="14341" name="Picture 5" descr="C:\Documents and Settings\Галина\Рабочий стол\imgpreview.jяячpeg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143380"/>
            <a:ext cx="319564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Welcome to Moscow! Welcome to Russia!</a:t>
            </a:r>
            <a:br>
              <a:rPr lang="en-U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Калинка, малинка,</a:t>
            </a:r>
            <a:br>
              <a:rPr lang="ru-RU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Матрёшка, берёзка!!!</a:t>
            </a:r>
            <a:r>
              <a:rPr lang="en-U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ru-RU" sz="32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362" name="Picture 2" descr="C:\Documents and Settings\Галина\Рабочий стол\imgpreview.ккjрpeg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2786082" cy="3214710"/>
          </a:xfrm>
          <a:prstGeom prst="rect">
            <a:avLst/>
          </a:prstGeom>
          <a:noFill/>
        </p:spPr>
      </p:pic>
      <p:pic>
        <p:nvPicPr>
          <p:cNvPr id="15363" name="Picture 3" descr="C:\Documents and Settings\Галина\Рабочий стол\imgpreviewрjpe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5188" y="2652713"/>
            <a:ext cx="2333625" cy="1552575"/>
          </a:xfrm>
          <a:prstGeom prst="rect">
            <a:avLst/>
          </a:prstGeom>
          <a:noFill/>
        </p:spPr>
      </p:pic>
      <p:pic>
        <p:nvPicPr>
          <p:cNvPr id="15364" name="Picture 4" descr="C:\Documents and Settings\Галина\Рабочий стол\imgpreviewфж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000240"/>
            <a:ext cx="292895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b="1" i="1" u="sng" dirty="0" smtClean="0">
                <a:solidFill>
                  <a:schemeClr val="accent6">
                    <a:lumMod val="75000"/>
                  </a:schemeClr>
                </a:solidFill>
              </a:rPr>
              <a:t>Russia is my country and I love it very much</a:t>
            </a:r>
            <a:endParaRPr lang="ru-RU" sz="36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386" name="Picture 2" descr="C:\Documents and Settings\Галина\Рабочий стол\imgpreview.jpegрро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142984"/>
            <a:ext cx="3071834" cy="2214578"/>
          </a:xfrm>
          <a:prstGeom prst="rect">
            <a:avLst/>
          </a:prstGeom>
          <a:noFill/>
        </p:spPr>
      </p:pic>
      <p:pic>
        <p:nvPicPr>
          <p:cNvPr id="16387" name="Picture 3" descr="C:\Documents and Settings\Галина\Рабочий стол\imgpreview.jpegппп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3286148" cy="2214578"/>
          </a:xfrm>
          <a:prstGeom prst="rect">
            <a:avLst/>
          </a:prstGeom>
          <a:noFill/>
        </p:spPr>
      </p:pic>
      <p:pic>
        <p:nvPicPr>
          <p:cNvPr id="16388" name="Picture 4" descr="C:\Documents and Settings\Галина\Рабочий стол\imgpreviewпж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857760"/>
            <a:ext cx="2200275" cy="1647825"/>
          </a:xfrm>
          <a:prstGeom prst="rect">
            <a:avLst/>
          </a:prstGeom>
          <a:noFill/>
        </p:spPr>
      </p:pic>
      <p:pic>
        <p:nvPicPr>
          <p:cNvPr id="16389" name="Picture 5" descr="C:\Documents and Settings\Галина\Рабочий стол\imgpreview.jpegоо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857761"/>
            <a:ext cx="2200275" cy="1571636"/>
          </a:xfrm>
          <a:prstGeom prst="rect">
            <a:avLst/>
          </a:prstGeom>
          <a:noFill/>
        </p:spPr>
      </p:pic>
      <p:pic>
        <p:nvPicPr>
          <p:cNvPr id="16390" name="Picture 6" descr="C:\Documents and Settings\Галина\Рабочий стол\imgpreview.jpegрол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000636"/>
            <a:ext cx="2333625" cy="1552575"/>
          </a:xfrm>
          <a:prstGeom prst="rect">
            <a:avLst/>
          </a:prstGeom>
          <a:noFill/>
        </p:spPr>
      </p:pic>
      <p:pic>
        <p:nvPicPr>
          <p:cNvPr id="16391" name="Picture 7" descr="C:\Documents and Settings\Галина\Рабочий стол\imgpreview.jpegапр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3143248"/>
            <a:ext cx="2190750" cy="1657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Home work</a:t>
            </a:r>
            <a:br>
              <a:rPr lang="en-US" smtClean="0"/>
            </a:br>
            <a:r>
              <a:rPr lang="en-US" smtClean="0"/>
              <a:t>Ex 7 p 118</a:t>
            </a:r>
            <a:br>
              <a:rPr lang="en-US" smtClean="0"/>
            </a:br>
            <a:r>
              <a:rPr lang="en-US" smtClean="0"/>
              <a:t>Ex 2 p 119-120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4"/>
          <p:cNvGrpSpPr/>
          <p:nvPr/>
        </p:nvGrpSpPr>
        <p:grpSpPr>
          <a:xfrm flipH="1">
            <a:off x="1500166" y="2143116"/>
            <a:ext cx="6184309" cy="5000636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Полилиния 7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олилиния 8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олилиния 8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олилиния 8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олилиния 9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олилиния 9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олилиния 9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5" name="Заголовок 26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8A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rlin Sans FB Demi" pitchFamily="34" charset="0"/>
              </a:rPr>
              <a:t>Moscow is the Capital of Russia</a:t>
            </a:r>
            <a:endParaRPr lang="ru-RU" sz="3600" b="1" i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8A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Галина\Рабочий стол\kartinki24_moscow_0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357950" y="4714884"/>
            <a:ext cx="1428750" cy="1066800"/>
          </a:xfrm>
          <a:prstGeom prst="rect">
            <a:avLst/>
          </a:prstGeom>
          <a:noFill/>
        </p:spPr>
      </p:pic>
      <p:sp>
        <p:nvSpPr>
          <p:cNvPr id="122" name="Полилиния 121">
            <a:hlinkClick r:id="" action="ppaction://hlinkshowjump?jump=endshow"/>
          </p:cNvPr>
          <p:cNvSpPr/>
          <p:nvPr/>
        </p:nvSpPr>
        <p:spPr>
          <a:xfrm rot="21365805">
            <a:off x="574965" y="6199294"/>
            <a:ext cx="432000" cy="432000"/>
          </a:xfrm>
          <a:custGeom>
            <a:avLst/>
            <a:gdLst>
              <a:gd name="connsiteX0" fmla="*/ 0 w 357190"/>
              <a:gd name="connsiteY0" fmla="*/ 136434 h 357190"/>
              <a:gd name="connsiteX1" fmla="*/ 136435 w 357190"/>
              <a:gd name="connsiteY1" fmla="*/ 136435 h 357190"/>
              <a:gd name="connsiteX2" fmla="*/ 178595 w 357190"/>
              <a:gd name="connsiteY2" fmla="*/ 0 h 357190"/>
              <a:gd name="connsiteX3" fmla="*/ 220755 w 357190"/>
              <a:gd name="connsiteY3" fmla="*/ 136435 h 357190"/>
              <a:gd name="connsiteX4" fmla="*/ 357190 w 357190"/>
              <a:gd name="connsiteY4" fmla="*/ 136434 h 357190"/>
              <a:gd name="connsiteX5" fmla="*/ 246811 w 357190"/>
              <a:gd name="connsiteY5" fmla="*/ 220754 h 357190"/>
              <a:gd name="connsiteX6" fmla="*/ 288973 w 357190"/>
              <a:gd name="connsiteY6" fmla="*/ 357189 h 357190"/>
              <a:gd name="connsiteX7" fmla="*/ 178595 w 357190"/>
              <a:gd name="connsiteY7" fmla="*/ 272867 h 357190"/>
              <a:gd name="connsiteX8" fmla="*/ 68217 w 357190"/>
              <a:gd name="connsiteY8" fmla="*/ 357189 h 357190"/>
              <a:gd name="connsiteX9" fmla="*/ 110379 w 357190"/>
              <a:gd name="connsiteY9" fmla="*/ 220754 h 357190"/>
              <a:gd name="connsiteX10" fmla="*/ 0 w 357190"/>
              <a:gd name="connsiteY10" fmla="*/ 136434 h 357190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57189"/>
              <a:gd name="connsiteX1" fmla="*/ 136435 w 357190"/>
              <a:gd name="connsiteY1" fmla="*/ 136435 h 357189"/>
              <a:gd name="connsiteX2" fmla="*/ 178595 w 357190"/>
              <a:gd name="connsiteY2" fmla="*/ 0 h 357189"/>
              <a:gd name="connsiteX3" fmla="*/ 220755 w 357190"/>
              <a:gd name="connsiteY3" fmla="*/ 136435 h 357189"/>
              <a:gd name="connsiteX4" fmla="*/ 357190 w 357190"/>
              <a:gd name="connsiteY4" fmla="*/ 136434 h 357189"/>
              <a:gd name="connsiteX5" fmla="*/ 246811 w 357190"/>
              <a:gd name="connsiteY5" fmla="*/ 220754 h 357189"/>
              <a:gd name="connsiteX6" fmla="*/ 288973 w 357190"/>
              <a:gd name="connsiteY6" fmla="*/ 357189 h 357189"/>
              <a:gd name="connsiteX7" fmla="*/ 178595 w 357190"/>
              <a:gd name="connsiteY7" fmla="*/ 272867 h 357189"/>
              <a:gd name="connsiteX8" fmla="*/ 68217 w 357190"/>
              <a:gd name="connsiteY8" fmla="*/ 357189 h 357189"/>
              <a:gd name="connsiteX9" fmla="*/ 110379 w 357190"/>
              <a:gd name="connsiteY9" fmla="*/ 220754 h 357189"/>
              <a:gd name="connsiteX10" fmla="*/ 0 w 357190"/>
              <a:gd name="connsiteY10" fmla="*/ 136434 h 357189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  <a:gd name="connsiteX0" fmla="*/ 0 w 357190"/>
              <a:gd name="connsiteY0" fmla="*/ 136434 h 367196"/>
              <a:gd name="connsiteX1" fmla="*/ 136435 w 357190"/>
              <a:gd name="connsiteY1" fmla="*/ 136435 h 367196"/>
              <a:gd name="connsiteX2" fmla="*/ 178595 w 357190"/>
              <a:gd name="connsiteY2" fmla="*/ 0 h 367196"/>
              <a:gd name="connsiteX3" fmla="*/ 220755 w 357190"/>
              <a:gd name="connsiteY3" fmla="*/ 136435 h 367196"/>
              <a:gd name="connsiteX4" fmla="*/ 357190 w 357190"/>
              <a:gd name="connsiteY4" fmla="*/ 136434 h 367196"/>
              <a:gd name="connsiteX5" fmla="*/ 246811 w 357190"/>
              <a:gd name="connsiteY5" fmla="*/ 220754 h 367196"/>
              <a:gd name="connsiteX6" fmla="*/ 288973 w 357190"/>
              <a:gd name="connsiteY6" fmla="*/ 357189 h 367196"/>
              <a:gd name="connsiteX7" fmla="*/ 178595 w 357190"/>
              <a:gd name="connsiteY7" fmla="*/ 272867 h 367196"/>
              <a:gd name="connsiteX8" fmla="*/ 68217 w 357190"/>
              <a:gd name="connsiteY8" fmla="*/ 357189 h 367196"/>
              <a:gd name="connsiteX9" fmla="*/ 110379 w 357190"/>
              <a:gd name="connsiteY9" fmla="*/ 220754 h 367196"/>
              <a:gd name="connsiteX10" fmla="*/ 0 w 357190"/>
              <a:gd name="connsiteY10" fmla="*/ 136434 h 3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190" h="367196">
                <a:moveTo>
                  <a:pt x="0" y="136434"/>
                </a:moveTo>
                <a:cubicBezTo>
                  <a:pt x="78799" y="67393"/>
                  <a:pt x="90957" y="136435"/>
                  <a:pt x="136435" y="136435"/>
                </a:cubicBezTo>
                <a:cubicBezTo>
                  <a:pt x="150488" y="90957"/>
                  <a:pt x="78800" y="69306"/>
                  <a:pt x="178595" y="0"/>
                </a:cubicBezTo>
                <a:cubicBezTo>
                  <a:pt x="283064" y="78878"/>
                  <a:pt x="206702" y="90957"/>
                  <a:pt x="220755" y="136435"/>
                </a:cubicBezTo>
                <a:cubicBezTo>
                  <a:pt x="266233" y="136435"/>
                  <a:pt x="256925" y="57868"/>
                  <a:pt x="357190" y="136434"/>
                </a:cubicBezTo>
                <a:cubicBezTo>
                  <a:pt x="341810" y="262187"/>
                  <a:pt x="283604" y="192647"/>
                  <a:pt x="246811" y="220754"/>
                </a:cubicBezTo>
                <a:cubicBezTo>
                  <a:pt x="260865" y="266232"/>
                  <a:pt x="336814" y="259338"/>
                  <a:pt x="288973" y="357189"/>
                </a:cubicBezTo>
                <a:cubicBezTo>
                  <a:pt x="180725" y="367196"/>
                  <a:pt x="215388" y="300974"/>
                  <a:pt x="178595" y="272867"/>
                </a:cubicBezTo>
                <a:cubicBezTo>
                  <a:pt x="141802" y="300974"/>
                  <a:pt x="169287" y="364814"/>
                  <a:pt x="68217" y="357189"/>
                </a:cubicBezTo>
                <a:cubicBezTo>
                  <a:pt x="15580" y="261719"/>
                  <a:pt x="96325" y="266232"/>
                  <a:pt x="110379" y="220754"/>
                </a:cubicBezTo>
                <a:cubicBezTo>
                  <a:pt x="73586" y="192647"/>
                  <a:pt x="20108" y="245519"/>
                  <a:pt x="0" y="136434"/>
                </a:cubicBezTo>
                <a:close/>
              </a:path>
            </a:pathLst>
          </a:custGeom>
          <a:gradFill flip="none" rotWithShape="1">
            <a:gsLst>
              <a:gs pos="100000">
                <a:srgbClr val="D60000"/>
              </a:gs>
              <a:gs pos="0">
                <a:srgbClr val="F5BAB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5" name="Группа 232"/>
          <p:cNvGrpSpPr/>
          <p:nvPr/>
        </p:nvGrpSpPr>
        <p:grpSpPr>
          <a:xfrm rot="13922815">
            <a:off x="7632092" y="115713"/>
            <a:ext cx="1782606" cy="1565342"/>
            <a:chOff x="6500826" y="5000636"/>
            <a:chExt cx="2045042" cy="1601274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72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6" name="Полилиния 125"/>
            <p:cNvSpPr/>
            <p:nvPr/>
          </p:nvSpPr>
          <p:spPr>
            <a:xfrm>
              <a:off x="7297475" y="5581964"/>
              <a:ext cx="422368" cy="497682"/>
            </a:xfrm>
            <a:custGeom>
              <a:avLst/>
              <a:gdLst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0 w 223137"/>
                <a:gd name="connsiteY0" fmla="*/ 492919 h 497682"/>
                <a:gd name="connsiteX1" fmla="*/ 40481 w 223137"/>
                <a:gd name="connsiteY1" fmla="*/ 0 h 497682"/>
                <a:gd name="connsiteX2" fmla="*/ 57150 w 223137"/>
                <a:gd name="connsiteY2" fmla="*/ 497682 h 497682"/>
                <a:gd name="connsiteX3" fmla="*/ 47625 w 223137"/>
                <a:gd name="connsiteY3" fmla="*/ 280988 h 497682"/>
                <a:gd name="connsiteX4" fmla="*/ 0 w 22313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12827"/>
                <a:gd name="connsiteY0" fmla="*/ 492919 h 497682"/>
                <a:gd name="connsiteX1" fmla="*/ 230171 w 412827"/>
                <a:gd name="connsiteY1" fmla="*/ 0 h 497682"/>
                <a:gd name="connsiteX2" fmla="*/ 246840 w 412827"/>
                <a:gd name="connsiteY2" fmla="*/ 497682 h 497682"/>
                <a:gd name="connsiteX3" fmla="*/ 237315 w 412827"/>
                <a:gd name="connsiteY3" fmla="*/ 280988 h 497682"/>
                <a:gd name="connsiteX4" fmla="*/ 189690 w 412827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  <a:gd name="connsiteX0" fmla="*/ 189690 w 422368"/>
                <a:gd name="connsiteY0" fmla="*/ 492919 h 497682"/>
                <a:gd name="connsiteX1" fmla="*/ 230171 w 422368"/>
                <a:gd name="connsiteY1" fmla="*/ 0 h 497682"/>
                <a:gd name="connsiteX2" fmla="*/ 246840 w 422368"/>
                <a:gd name="connsiteY2" fmla="*/ 497682 h 497682"/>
                <a:gd name="connsiteX3" fmla="*/ 237315 w 422368"/>
                <a:gd name="connsiteY3" fmla="*/ 280988 h 497682"/>
                <a:gd name="connsiteX4" fmla="*/ 189690 w 422368"/>
                <a:gd name="connsiteY4" fmla="*/ 492919 h 49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368" h="497682">
                  <a:moveTo>
                    <a:pt x="189690" y="492919"/>
                  </a:moveTo>
                  <a:cubicBezTo>
                    <a:pt x="119858" y="450064"/>
                    <a:pt x="0" y="273852"/>
                    <a:pt x="230171" y="0"/>
                  </a:cubicBezTo>
                  <a:cubicBezTo>
                    <a:pt x="353218" y="137300"/>
                    <a:pt x="422368" y="454826"/>
                    <a:pt x="246840" y="497682"/>
                  </a:cubicBezTo>
                  <a:cubicBezTo>
                    <a:pt x="260351" y="430220"/>
                    <a:pt x="257176" y="355607"/>
                    <a:pt x="237315" y="280988"/>
                  </a:cubicBezTo>
                  <a:cubicBezTo>
                    <a:pt x="185738" y="363545"/>
                    <a:pt x="200837" y="419907"/>
                    <a:pt x="189690" y="4929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7617166" y="5541945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7636230" y="5282403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олилиния 128"/>
            <p:cNvSpPr/>
            <p:nvPr/>
          </p:nvSpPr>
          <p:spPr>
            <a:xfrm>
              <a:off x="7579080" y="5287166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7533836" y="5299072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олилиния 130"/>
            <p:cNvSpPr/>
            <p:nvPr/>
          </p:nvSpPr>
          <p:spPr>
            <a:xfrm>
              <a:off x="7829111" y="5449091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олилиния 131"/>
            <p:cNvSpPr/>
            <p:nvPr/>
          </p:nvSpPr>
          <p:spPr>
            <a:xfrm>
              <a:off x="7762436" y="5841210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олилиния 132"/>
            <p:cNvSpPr/>
            <p:nvPr/>
          </p:nvSpPr>
          <p:spPr>
            <a:xfrm>
              <a:off x="7606084" y="6151559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8019611" y="5180045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олилиния 134"/>
            <p:cNvSpPr/>
            <p:nvPr/>
          </p:nvSpPr>
          <p:spPr>
            <a:xfrm>
              <a:off x="7682283" y="5000636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Полилиния 135"/>
            <p:cNvSpPr/>
            <p:nvPr/>
          </p:nvSpPr>
          <p:spPr>
            <a:xfrm>
              <a:off x="7592591" y="5120479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Полилиния 136"/>
            <p:cNvSpPr/>
            <p:nvPr/>
          </p:nvSpPr>
          <p:spPr>
            <a:xfrm flipH="1">
              <a:off x="6846121" y="5544616"/>
              <a:ext cx="583407" cy="558803"/>
            </a:xfrm>
            <a:custGeom>
              <a:avLst/>
              <a:gdLst>
                <a:gd name="connsiteX0" fmla="*/ 0 w 583407"/>
                <a:gd name="connsiteY0" fmla="*/ 500063 h 500063"/>
                <a:gd name="connsiteX1" fmla="*/ 583407 w 583407"/>
                <a:gd name="connsiteY1" fmla="*/ 0 h 500063"/>
                <a:gd name="connsiteX2" fmla="*/ 116682 w 583407"/>
                <a:gd name="connsiteY2" fmla="*/ 238125 h 500063"/>
                <a:gd name="connsiteX3" fmla="*/ 0 w 583407"/>
                <a:gd name="connsiteY3" fmla="*/ 500063 h 500063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54029"/>
                <a:gd name="connsiteX1" fmla="*/ 583407 w 583407"/>
                <a:gd name="connsiteY1" fmla="*/ 53966 h 554029"/>
                <a:gd name="connsiteX2" fmla="*/ 116682 w 583407"/>
                <a:gd name="connsiteY2" fmla="*/ 292091 h 554029"/>
                <a:gd name="connsiteX3" fmla="*/ 0 w 583407"/>
                <a:gd name="connsiteY3" fmla="*/ 554029 h 554029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89754"/>
                <a:gd name="connsiteX1" fmla="*/ 583407 w 583407"/>
                <a:gd name="connsiteY1" fmla="*/ 53966 h 589754"/>
                <a:gd name="connsiteX2" fmla="*/ 116682 w 583407"/>
                <a:gd name="connsiteY2" fmla="*/ 292091 h 589754"/>
                <a:gd name="connsiteX3" fmla="*/ 0 w 583407"/>
                <a:gd name="connsiteY3" fmla="*/ 554029 h 589754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  <a:gd name="connsiteX0" fmla="*/ 0 w 583407"/>
                <a:gd name="connsiteY0" fmla="*/ 554029 h 558803"/>
                <a:gd name="connsiteX1" fmla="*/ 583407 w 583407"/>
                <a:gd name="connsiteY1" fmla="*/ 53966 h 558803"/>
                <a:gd name="connsiteX2" fmla="*/ 116682 w 583407"/>
                <a:gd name="connsiteY2" fmla="*/ 292091 h 558803"/>
                <a:gd name="connsiteX3" fmla="*/ 0 w 583407"/>
                <a:gd name="connsiteY3" fmla="*/ 554029 h 55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407" h="558803">
                  <a:moveTo>
                    <a:pt x="0" y="554029"/>
                  </a:moveTo>
                  <a:cubicBezTo>
                    <a:pt x="289750" y="558803"/>
                    <a:pt x="338960" y="139709"/>
                    <a:pt x="583407" y="53966"/>
                  </a:cubicBezTo>
                  <a:cubicBezTo>
                    <a:pt x="275446" y="0"/>
                    <a:pt x="136557" y="217495"/>
                    <a:pt x="116682" y="292091"/>
                  </a:cubicBezTo>
                  <a:cubicBezTo>
                    <a:pt x="108823" y="381822"/>
                    <a:pt x="91298" y="438148"/>
                    <a:pt x="0" y="554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 flipH="1">
              <a:off x="7153289" y="5285074"/>
              <a:ext cx="257175" cy="392906"/>
            </a:xfrm>
            <a:custGeom>
              <a:avLst/>
              <a:gdLst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  <a:gd name="connsiteX0" fmla="*/ 257175 w 257175"/>
                <a:gd name="connsiteY0" fmla="*/ 302419 h 392906"/>
                <a:gd name="connsiteX1" fmla="*/ 0 w 257175"/>
                <a:gd name="connsiteY1" fmla="*/ 0 h 392906"/>
                <a:gd name="connsiteX2" fmla="*/ 138113 w 257175"/>
                <a:gd name="connsiteY2" fmla="*/ 392906 h 392906"/>
                <a:gd name="connsiteX3" fmla="*/ 257175 w 257175"/>
                <a:gd name="connsiteY3" fmla="*/ 302419 h 39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392906">
                  <a:moveTo>
                    <a:pt x="257175" y="302419"/>
                  </a:moveTo>
                  <a:cubicBezTo>
                    <a:pt x="235759" y="158761"/>
                    <a:pt x="192897" y="77005"/>
                    <a:pt x="0" y="0"/>
                  </a:cubicBezTo>
                  <a:cubicBezTo>
                    <a:pt x="84154" y="95261"/>
                    <a:pt x="177816" y="278616"/>
                    <a:pt x="138113" y="392906"/>
                  </a:cubicBezTo>
                  <a:lnTo>
                    <a:pt x="257175" y="3024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олилиния 138"/>
            <p:cNvSpPr/>
            <p:nvPr/>
          </p:nvSpPr>
          <p:spPr>
            <a:xfrm flipH="1">
              <a:off x="7258047" y="5289837"/>
              <a:ext cx="209567" cy="438150"/>
            </a:xfrm>
            <a:custGeom>
              <a:avLst/>
              <a:gdLst>
                <a:gd name="connsiteX0" fmla="*/ 142875 w 142875"/>
                <a:gd name="connsiteY0" fmla="*/ 438150 h 438150"/>
                <a:gd name="connsiteX1" fmla="*/ 64294 w 142875"/>
                <a:gd name="connsiteY1" fmla="*/ 311943 h 438150"/>
                <a:gd name="connsiteX2" fmla="*/ 0 w 142875"/>
                <a:gd name="connsiteY2" fmla="*/ 0 h 438150"/>
                <a:gd name="connsiteX3" fmla="*/ 142875 w 142875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  <a:gd name="connsiteX0" fmla="*/ 142875 w 209567"/>
                <a:gd name="connsiteY0" fmla="*/ 438150 h 438150"/>
                <a:gd name="connsiteX1" fmla="*/ 64294 w 209567"/>
                <a:gd name="connsiteY1" fmla="*/ 311943 h 438150"/>
                <a:gd name="connsiteX2" fmla="*/ 0 w 209567"/>
                <a:gd name="connsiteY2" fmla="*/ 0 h 438150"/>
                <a:gd name="connsiteX3" fmla="*/ 142875 w 209567"/>
                <a:gd name="connsiteY3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67" h="438150">
                  <a:moveTo>
                    <a:pt x="142875" y="438150"/>
                  </a:moveTo>
                  <a:lnTo>
                    <a:pt x="64294" y="311943"/>
                  </a:lnTo>
                  <a:cubicBezTo>
                    <a:pt x="100078" y="157997"/>
                    <a:pt x="50107" y="73090"/>
                    <a:pt x="0" y="0"/>
                  </a:cubicBezTo>
                  <a:cubicBezTo>
                    <a:pt x="73835" y="22236"/>
                    <a:pt x="209567" y="258772"/>
                    <a:pt x="142875" y="438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Полилиния 139"/>
            <p:cNvSpPr/>
            <p:nvPr/>
          </p:nvSpPr>
          <p:spPr>
            <a:xfrm flipH="1">
              <a:off x="7409653" y="5301743"/>
              <a:ext cx="103205" cy="252412"/>
            </a:xfrm>
            <a:custGeom>
              <a:avLst/>
              <a:gdLst>
                <a:gd name="connsiteX0" fmla="*/ 71438 w 71438"/>
                <a:gd name="connsiteY0" fmla="*/ 252412 h 252412"/>
                <a:gd name="connsiteX1" fmla="*/ 0 w 71438"/>
                <a:gd name="connsiteY1" fmla="*/ 216694 h 252412"/>
                <a:gd name="connsiteX2" fmla="*/ 9525 w 71438"/>
                <a:gd name="connsiteY2" fmla="*/ 0 h 252412"/>
                <a:gd name="connsiteX3" fmla="*/ 71438 w 71438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  <a:gd name="connsiteX0" fmla="*/ 71438 w 103205"/>
                <a:gd name="connsiteY0" fmla="*/ 252412 h 252412"/>
                <a:gd name="connsiteX1" fmla="*/ 0 w 103205"/>
                <a:gd name="connsiteY1" fmla="*/ 216694 h 252412"/>
                <a:gd name="connsiteX2" fmla="*/ 9525 w 103205"/>
                <a:gd name="connsiteY2" fmla="*/ 0 h 252412"/>
                <a:gd name="connsiteX3" fmla="*/ 71438 w 103205"/>
                <a:gd name="connsiteY3" fmla="*/ 252412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205" h="252412">
                  <a:moveTo>
                    <a:pt x="71438" y="252412"/>
                  </a:moveTo>
                  <a:lnTo>
                    <a:pt x="0" y="216694"/>
                  </a:lnTo>
                  <a:cubicBezTo>
                    <a:pt x="38911" y="170667"/>
                    <a:pt x="37323" y="100817"/>
                    <a:pt x="9525" y="0"/>
                  </a:cubicBezTo>
                  <a:cubicBezTo>
                    <a:pt x="46849" y="34142"/>
                    <a:pt x="103205" y="163523"/>
                    <a:pt x="71438" y="252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олилиния 140"/>
            <p:cNvSpPr/>
            <p:nvPr/>
          </p:nvSpPr>
          <p:spPr>
            <a:xfrm flipH="1">
              <a:off x="6529390" y="5451762"/>
              <a:ext cx="688193" cy="633412"/>
            </a:xfrm>
            <a:custGeom>
              <a:avLst/>
              <a:gdLst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71513"/>
                <a:gd name="connsiteY0" fmla="*/ 633412 h 633412"/>
                <a:gd name="connsiteX1" fmla="*/ 671513 w 671513"/>
                <a:gd name="connsiteY1" fmla="*/ 0 h 633412"/>
                <a:gd name="connsiteX2" fmla="*/ 411957 w 671513"/>
                <a:gd name="connsiteY2" fmla="*/ 207168 h 633412"/>
                <a:gd name="connsiteX3" fmla="*/ 0 w 67151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  <a:gd name="connsiteX0" fmla="*/ 0 w 688193"/>
                <a:gd name="connsiteY0" fmla="*/ 633412 h 633412"/>
                <a:gd name="connsiteX1" fmla="*/ 671513 w 688193"/>
                <a:gd name="connsiteY1" fmla="*/ 0 h 633412"/>
                <a:gd name="connsiteX2" fmla="*/ 411957 w 688193"/>
                <a:gd name="connsiteY2" fmla="*/ 207168 h 633412"/>
                <a:gd name="connsiteX3" fmla="*/ 0 w 688193"/>
                <a:gd name="connsiteY3" fmla="*/ 633412 h 6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93" h="633412">
                  <a:moveTo>
                    <a:pt x="0" y="633412"/>
                  </a:moveTo>
                  <a:cubicBezTo>
                    <a:pt x="638189" y="560395"/>
                    <a:pt x="688193" y="46840"/>
                    <a:pt x="671513" y="0"/>
                  </a:cubicBezTo>
                  <a:cubicBezTo>
                    <a:pt x="601685" y="152420"/>
                    <a:pt x="469913" y="183365"/>
                    <a:pt x="411957" y="207168"/>
                  </a:cubicBezTo>
                  <a:cubicBezTo>
                    <a:pt x="215120" y="280201"/>
                    <a:pt x="139714" y="524676"/>
                    <a:pt x="0" y="633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 flipH="1">
              <a:off x="6500826" y="5843881"/>
              <a:ext cx="783432" cy="556426"/>
            </a:xfrm>
            <a:custGeom>
              <a:avLst/>
              <a:gdLst>
                <a:gd name="connsiteX0" fmla="*/ 0 w 783432"/>
                <a:gd name="connsiteY0" fmla="*/ 26194 h 26194"/>
                <a:gd name="connsiteX1" fmla="*/ 783432 w 783432"/>
                <a:gd name="connsiteY1" fmla="*/ 0 h 26194"/>
                <a:gd name="connsiteX2" fmla="*/ 0 w 783432"/>
                <a:gd name="connsiteY2" fmla="*/ 26194 h 26194"/>
                <a:gd name="connsiteX0" fmla="*/ 0 w 783432"/>
                <a:gd name="connsiteY0" fmla="*/ 274632 h 274632"/>
                <a:gd name="connsiteX1" fmla="*/ 783432 w 783432"/>
                <a:gd name="connsiteY1" fmla="*/ 248438 h 274632"/>
                <a:gd name="connsiteX2" fmla="*/ 0 w 783432"/>
                <a:gd name="connsiteY2" fmla="*/ 274632 h 274632"/>
                <a:gd name="connsiteX0" fmla="*/ 0 w 783432"/>
                <a:gd name="connsiteY0" fmla="*/ 274632 h 318295"/>
                <a:gd name="connsiteX1" fmla="*/ 783432 w 783432"/>
                <a:gd name="connsiteY1" fmla="*/ 248438 h 318295"/>
                <a:gd name="connsiteX2" fmla="*/ 0 w 783432"/>
                <a:gd name="connsiteY2" fmla="*/ 274632 h 318295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  <a:gd name="connsiteX0" fmla="*/ 0 w 783432"/>
                <a:gd name="connsiteY0" fmla="*/ 274632 h 556426"/>
                <a:gd name="connsiteX1" fmla="*/ 783432 w 783432"/>
                <a:gd name="connsiteY1" fmla="*/ 248438 h 556426"/>
                <a:gd name="connsiteX2" fmla="*/ 0 w 783432"/>
                <a:gd name="connsiteY2" fmla="*/ 274632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3432" h="556426">
                  <a:moveTo>
                    <a:pt x="0" y="274632"/>
                  </a:moveTo>
                  <a:cubicBezTo>
                    <a:pt x="308783" y="401638"/>
                    <a:pt x="574688" y="0"/>
                    <a:pt x="783432" y="248438"/>
                  </a:cubicBezTo>
                  <a:cubicBezTo>
                    <a:pt x="522288" y="257169"/>
                    <a:pt x="585022" y="556426"/>
                    <a:pt x="0" y="274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олилиния 142"/>
            <p:cNvSpPr/>
            <p:nvPr/>
          </p:nvSpPr>
          <p:spPr>
            <a:xfrm flipH="1">
              <a:off x="6799261" y="6154230"/>
              <a:ext cx="641349" cy="447680"/>
            </a:xfrm>
            <a:custGeom>
              <a:avLst/>
              <a:gdLst>
                <a:gd name="connsiteX0" fmla="*/ 0 w 330994"/>
                <a:gd name="connsiteY0" fmla="*/ 0 h 421482"/>
                <a:gd name="connsiteX1" fmla="*/ 330994 w 330994"/>
                <a:gd name="connsiteY1" fmla="*/ 421482 h 421482"/>
                <a:gd name="connsiteX2" fmla="*/ 121444 w 330994"/>
                <a:gd name="connsiteY2" fmla="*/ 14288 h 421482"/>
                <a:gd name="connsiteX3" fmla="*/ 323850 w 330994"/>
                <a:gd name="connsiteY3" fmla="*/ 216694 h 421482"/>
                <a:gd name="connsiteX4" fmla="*/ 0 w 330994"/>
                <a:gd name="connsiteY4" fmla="*/ 0 h 421482"/>
                <a:gd name="connsiteX0" fmla="*/ 0 w 330994"/>
                <a:gd name="connsiteY0" fmla="*/ 0 h 447680"/>
                <a:gd name="connsiteX1" fmla="*/ 330994 w 330994"/>
                <a:gd name="connsiteY1" fmla="*/ 421482 h 447680"/>
                <a:gd name="connsiteX2" fmla="*/ 121444 w 330994"/>
                <a:gd name="connsiteY2" fmla="*/ 14288 h 447680"/>
                <a:gd name="connsiteX3" fmla="*/ 323850 w 330994"/>
                <a:gd name="connsiteY3" fmla="*/ 216694 h 447680"/>
                <a:gd name="connsiteX4" fmla="*/ 0 w 330994"/>
                <a:gd name="connsiteY4" fmla="*/ 0 h 447680"/>
                <a:gd name="connsiteX0" fmla="*/ 0 w 623109"/>
                <a:gd name="connsiteY0" fmla="*/ 0 h 447680"/>
                <a:gd name="connsiteX1" fmla="*/ 330994 w 623109"/>
                <a:gd name="connsiteY1" fmla="*/ 421482 h 447680"/>
                <a:gd name="connsiteX2" fmla="*/ 121444 w 623109"/>
                <a:gd name="connsiteY2" fmla="*/ 14288 h 447680"/>
                <a:gd name="connsiteX3" fmla="*/ 323850 w 623109"/>
                <a:gd name="connsiteY3" fmla="*/ 216694 h 447680"/>
                <a:gd name="connsiteX4" fmla="*/ 0 w 62310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  <a:gd name="connsiteX0" fmla="*/ 18240 w 641349"/>
                <a:gd name="connsiteY0" fmla="*/ 0 h 447680"/>
                <a:gd name="connsiteX1" fmla="*/ 349234 w 641349"/>
                <a:gd name="connsiteY1" fmla="*/ 421482 h 447680"/>
                <a:gd name="connsiteX2" fmla="*/ 139684 w 641349"/>
                <a:gd name="connsiteY2" fmla="*/ 14288 h 447680"/>
                <a:gd name="connsiteX3" fmla="*/ 342090 w 641349"/>
                <a:gd name="connsiteY3" fmla="*/ 216694 h 447680"/>
                <a:gd name="connsiteX4" fmla="*/ 18240 w 641349"/>
                <a:gd name="connsiteY4" fmla="*/ 0 h 44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49" h="447680">
                  <a:moveTo>
                    <a:pt x="18240" y="0"/>
                  </a:moveTo>
                  <a:cubicBezTo>
                    <a:pt x="209550" y="447680"/>
                    <a:pt x="238903" y="280988"/>
                    <a:pt x="349234" y="421482"/>
                  </a:cubicBezTo>
                  <a:cubicBezTo>
                    <a:pt x="641349" y="28580"/>
                    <a:pt x="0" y="4767"/>
                    <a:pt x="139684" y="14288"/>
                  </a:cubicBezTo>
                  <a:cubicBezTo>
                    <a:pt x="340519" y="157962"/>
                    <a:pt x="365138" y="127803"/>
                    <a:pt x="342090" y="216694"/>
                  </a:cubicBezTo>
                  <a:cubicBezTo>
                    <a:pt x="165130" y="187339"/>
                    <a:pt x="116681" y="3180"/>
                    <a:pt x="182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Полилиния 143"/>
            <p:cNvSpPr/>
            <p:nvPr/>
          </p:nvSpPr>
          <p:spPr>
            <a:xfrm flipH="1">
              <a:off x="6565120" y="5182716"/>
              <a:ext cx="461963" cy="403200"/>
            </a:xfrm>
            <a:custGeom>
              <a:avLst/>
              <a:gdLst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04800 h 304800"/>
                <a:gd name="connsiteX1" fmla="*/ 461963 w 461963"/>
                <a:gd name="connsiteY1" fmla="*/ 0 h 304800"/>
                <a:gd name="connsiteX2" fmla="*/ 0 w 461963"/>
                <a:gd name="connsiteY2" fmla="*/ 157163 h 304800"/>
                <a:gd name="connsiteX3" fmla="*/ 211932 w 461963"/>
                <a:gd name="connsiteY3" fmla="*/ 69057 h 304800"/>
                <a:gd name="connsiteX4" fmla="*/ 97632 w 461963"/>
                <a:gd name="connsiteY4" fmla="*/ 183357 h 304800"/>
                <a:gd name="connsiteX5" fmla="*/ 219075 w 461963"/>
                <a:gd name="connsiteY5" fmla="*/ 150019 h 304800"/>
                <a:gd name="connsiteX6" fmla="*/ 38100 w 461963"/>
                <a:gd name="connsiteY6" fmla="*/ 247650 h 304800"/>
                <a:gd name="connsiteX7" fmla="*/ 295275 w 461963"/>
                <a:gd name="connsiteY7" fmla="*/ 166688 h 304800"/>
                <a:gd name="connsiteX8" fmla="*/ 238125 w 461963"/>
                <a:gd name="connsiteY8" fmla="*/ 304800 h 304800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354795 h 354795"/>
                <a:gd name="connsiteX1" fmla="*/ 461963 w 461963"/>
                <a:gd name="connsiteY1" fmla="*/ 49995 h 354795"/>
                <a:gd name="connsiteX2" fmla="*/ 0 w 461963"/>
                <a:gd name="connsiteY2" fmla="*/ 207158 h 354795"/>
                <a:gd name="connsiteX3" fmla="*/ 211932 w 461963"/>
                <a:gd name="connsiteY3" fmla="*/ 119052 h 354795"/>
                <a:gd name="connsiteX4" fmla="*/ 97632 w 461963"/>
                <a:gd name="connsiteY4" fmla="*/ 233352 h 354795"/>
                <a:gd name="connsiteX5" fmla="*/ 219075 w 461963"/>
                <a:gd name="connsiteY5" fmla="*/ 200014 h 354795"/>
                <a:gd name="connsiteX6" fmla="*/ 38100 w 461963"/>
                <a:gd name="connsiteY6" fmla="*/ 297645 h 354795"/>
                <a:gd name="connsiteX7" fmla="*/ 295275 w 461963"/>
                <a:gd name="connsiteY7" fmla="*/ 216683 h 354795"/>
                <a:gd name="connsiteX8" fmla="*/ 238125 w 461963"/>
                <a:gd name="connsiteY8" fmla="*/ 354795 h 354795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50033 h 450033"/>
                <a:gd name="connsiteX1" fmla="*/ 461963 w 461963"/>
                <a:gd name="connsiteY1" fmla="*/ 145233 h 450033"/>
                <a:gd name="connsiteX2" fmla="*/ 0 w 461963"/>
                <a:gd name="connsiteY2" fmla="*/ 302396 h 450033"/>
                <a:gd name="connsiteX3" fmla="*/ 211932 w 461963"/>
                <a:gd name="connsiteY3" fmla="*/ 214290 h 450033"/>
                <a:gd name="connsiteX4" fmla="*/ 97632 w 461963"/>
                <a:gd name="connsiteY4" fmla="*/ 328590 h 450033"/>
                <a:gd name="connsiteX5" fmla="*/ 219075 w 461963"/>
                <a:gd name="connsiteY5" fmla="*/ 295252 h 450033"/>
                <a:gd name="connsiteX6" fmla="*/ 38100 w 461963"/>
                <a:gd name="connsiteY6" fmla="*/ 392883 h 450033"/>
                <a:gd name="connsiteX7" fmla="*/ 295275 w 461963"/>
                <a:gd name="connsiteY7" fmla="*/ 311921 h 450033"/>
                <a:gd name="connsiteX8" fmla="*/ 238125 w 461963"/>
                <a:gd name="connsiteY8" fmla="*/ 450033 h 450033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0014"/>
                <a:gd name="connsiteX1" fmla="*/ 461963 w 461963"/>
                <a:gd name="connsiteY1" fmla="*/ 95214 h 400014"/>
                <a:gd name="connsiteX2" fmla="*/ 0 w 461963"/>
                <a:gd name="connsiteY2" fmla="*/ 252377 h 400014"/>
                <a:gd name="connsiteX3" fmla="*/ 211932 w 461963"/>
                <a:gd name="connsiteY3" fmla="*/ 164271 h 400014"/>
                <a:gd name="connsiteX4" fmla="*/ 97632 w 461963"/>
                <a:gd name="connsiteY4" fmla="*/ 278571 h 400014"/>
                <a:gd name="connsiteX5" fmla="*/ 219075 w 461963"/>
                <a:gd name="connsiteY5" fmla="*/ 245233 h 400014"/>
                <a:gd name="connsiteX6" fmla="*/ 38100 w 461963"/>
                <a:gd name="connsiteY6" fmla="*/ 342864 h 400014"/>
                <a:gd name="connsiteX7" fmla="*/ 295275 w 461963"/>
                <a:gd name="connsiteY7" fmla="*/ 261902 h 400014"/>
                <a:gd name="connsiteX8" fmla="*/ 238125 w 461963"/>
                <a:gd name="connsiteY8" fmla="*/ 400014 h 400014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  <a:gd name="connsiteX0" fmla="*/ 238125 w 461963"/>
                <a:gd name="connsiteY0" fmla="*/ 400014 h 403200"/>
                <a:gd name="connsiteX1" fmla="*/ 461963 w 461963"/>
                <a:gd name="connsiteY1" fmla="*/ 95214 h 403200"/>
                <a:gd name="connsiteX2" fmla="*/ 0 w 461963"/>
                <a:gd name="connsiteY2" fmla="*/ 252377 h 403200"/>
                <a:gd name="connsiteX3" fmla="*/ 211932 w 461963"/>
                <a:gd name="connsiteY3" fmla="*/ 164271 h 403200"/>
                <a:gd name="connsiteX4" fmla="*/ 97632 w 461963"/>
                <a:gd name="connsiteY4" fmla="*/ 278571 h 403200"/>
                <a:gd name="connsiteX5" fmla="*/ 219075 w 461963"/>
                <a:gd name="connsiteY5" fmla="*/ 245233 h 403200"/>
                <a:gd name="connsiteX6" fmla="*/ 38100 w 461963"/>
                <a:gd name="connsiteY6" fmla="*/ 342864 h 403200"/>
                <a:gd name="connsiteX7" fmla="*/ 295275 w 461963"/>
                <a:gd name="connsiteY7" fmla="*/ 261902 h 403200"/>
                <a:gd name="connsiteX8" fmla="*/ 238125 w 461963"/>
                <a:gd name="connsiteY8" fmla="*/ 400014 h 4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963" h="403200">
                  <a:moveTo>
                    <a:pt x="238125" y="400014"/>
                  </a:moveTo>
                  <a:cubicBezTo>
                    <a:pt x="334181" y="403200"/>
                    <a:pt x="392124" y="230163"/>
                    <a:pt x="461963" y="95214"/>
                  </a:cubicBezTo>
                  <a:cubicBezTo>
                    <a:pt x="238967" y="188127"/>
                    <a:pt x="189746" y="0"/>
                    <a:pt x="0" y="252377"/>
                  </a:cubicBezTo>
                  <a:cubicBezTo>
                    <a:pt x="123045" y="230163"/>
                    <a:pt x="169890" y="148419"/>
                    <a:pt x="211932" y="164271"/>
                  </a:cubicBezTo>
                  <a:cubicBezTo>
                    <a:pt x="171463" y="238101"/>
                    <a:pt x="140508" y="209525"/>
                    <a:pt x="97632" y="278571"/>
                  </a:cubicBezTo>
                  <a:cubicBezTo>
                    <a:pt x="138113" y="267458"/>
                    <a:pt x="169082" y="227782"/>
                    <a:pt x="219075" y="245233"/>
                  </a:cubicBezTo>
                  <a:cubicBezTo>
                    <a:pt x="154000" y="303981"/>
                    <a:pt x="148458" y="310340"/>
                    <a:pt x="38100" y="342864"/>
                  </a:cubicBezTo>
                  <a:cubicBezTo>
                    <a:pt x="83357" y="375418"/>
                    <a:pt x="150031" y="372243"/>
                    <a:pt x="295275" y="261902"/>
                  </a:cubicBezTo>
                  <a:cubicBezTo>
                    <a:pt x="319100" y="265087"/>
                    <a:pt x="331018" y="289703"/>
                    <a:pt x="238125" y="4000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олилиния 144"/>
            <p:cNvSpPr/>
            <p:nvPr/>
          </p:nvSpPr>
          <p:spPr>
            <a:xfrm flipH="1">
              <a:off x="6921806" y="5003307"/>
              <a:ext cx="442605" cy="384162"/>
            </a:xfrm>
            <a:custGeom>
              <a:avLst/>
              <a:gdLst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14313 w 366713"/>
                <a:gd name="connsiteY0" fmla="*/ 440057 h 440057"/>
                <a:gd name="connsiteX1" fmla="*/ 366713 w 366713"/>
                <a:gd name="connsiteY1" fmla="*/ 118588 h 440057"/>
                <a:gd name="connsiteX2" fmla="*/ 0 w 366713"/>
                <a:gd name="connsiteY2" fmla="*/ 351951 h 440057"/>
                <a:gd name="connsiteX3" fmla="*/ 95250 w 366713"/>
                <a:gd name="connsiteY3" fmla="*/ 247176 h 440057"/>
                <a:gd name="connsiteX4" fmla="*/ 97632 w 366713"/>
                <a:gd name="connsiteY4" fmla="*/ 313851 h 440057"/>
                <a:gd name="connsiteX5" fmla="*/ 159544 w 366713"/>
                <a:gd name="connsiteY5" fmla="*/ 268607 h 440057"/>
                <a:gd name="connsiteX6" fmla="*/ 142875 w 366713"/>
                <a:gd name="connsiteY6" fmla="*/ 366238 h 440057"/>
                <a:gd name="connsiteX7" fmla="*/ 223838 w 366713"/>
                <a:gd name="connsiteY7" fmla="*/ 263844 h 440057"/>
                <a:gd name="connsiteX8" fmla="*/ 195263 w 366713"/>
                <a:gd name="connsiteY8" fmla="*/ 356713 h 440057"/>
                <a:gd name="connsiteX9" fmla="*/ 266700 w 366713"/>
                <a:gd name="connsiteY9" fmla="*/ 330519 h 440057"/>
                <a:gd name="connsiteX10" fmla="*/ 214313 w 366713"/>
                <a:gd name="connsiteY10" fmla="*/ 440057 h 440057"/>
                <a:gd name="connsiteX0" fmla="*/ 284941 w 437341"/>
                <a:gd name="connsiteY0" fmla="*/ 440057 h 440057"/>
                <a:gd name="connsiteX1" fmla="*/ 437341 w 437341"/>
                <a:gd name="connsiteY1" fmla="*/ 118588 h 440057"/>
                <a:gd name="connsiteX2" fmla="*/ 70628 w 437341"/>
                <a:gd name="connsiteY2" fmla="*/ 351951 h 440057"/>
                <a:gd name="connsiteX3" fmla="*/ 165878 w 437341"/>
                <a:gd name="connsiteY3" fmla="*/ 247176 h 440057"/>
                <a:gd name="connsiteX4" fmla="*/ 168260 w 437341"/>
                <a:gd name="connsiteY4" fmla="*/ 313851 h 440057"/>
                <a:gd name="connsiteX5" fmla="*/ 230172 w 437341"/>
                <a:gd name="connsiteY5" fmla="*/ 268607 h 440057"/>
                <a:gd name="connsiteX6" fmla="*/ 213503 w 437341"/>
                <a:gd name="connsiteY6" fmla="*/ 366238 h 440057"/>
                <a:gd name="connsiteX7" fmla="*/ 294466 w 437341"/>
                <a:gd name="connsiteY7" fmla="*/ 263844 h 440057"/>
                <a:gd name="connsiteX8" fmla="*/ 265891 w 437341"/>
                <a:gd name="connsiteY8" fmla="*/ 356713 h 440057"/>
                <a:gd name="connsiteX9" fmla="*/ 337328 w 437341"/>
                <a:gd name="connsiteY9" fmla="*/ 330519 h 440057"/>
                <a:gd name="connsiteX10" fmla="*/ 284941 w 437341"/>
                <a:gd name="connsiteY10" fmla="*/ 440057 h 440057"/>
                <a:gd name="connsiteX0" fmla="*/ 284941 w 437341"/>
                <a:gd name="connsiteY0" fmla="*/ 384162 h 384162"/>
                <a:gd name="connsiteX1" fmla="*/ 437341 w 437341"/>
                <a:gd name="connsiteY1" fmla="*/ 62693 h 384162"/>
                <a:gd name="connsiteX2" fmla="*/ 70628 w 437341"/>
                <a:gd name="connsiteY2" fmla="*/ 296056 h 384162"/>
                <a:gd name="connsiteX3" fmla="*/ 165878 w 437341"/>
                <a:gd name="connsiteY3" fmla="*/ 191281 h 384162"/>
                <a:gd name="connsiteX4" fmla="*/ 168260 w 437341"/>
                <a:gd name="connsiteY4" fmla="*/ 257956 h 384162"/>
                <a:gd name="connsiteX5" fmla="*/ 230172 w 437341"/>
                <a:gd name="connsiteY5" fmla="*/ 212712 h 384162"/>
                <a:gd name="connsiteX6" fmla="*/ 213503 w 437341"/>
                <a:gd name="connsiteY6" fmla="*/ 310343 h 384162"/>
                <a:gd name="connsiteX7" fmla="*/ 294466 w 437341"/>
                <a:gd name="connsiteY7" fmla="*/ 207949 h 384162"/>
                <a:gd name="connsiteX8" fmla="*/ 265891 w 437341"/>
                <a:gd name="connsiteY8" fmla="*/ 300818 h 384162"/>
                <a:gd name="connsiteX9" fmla="*/ 337328 w 437341"/>
                <a:gd name="connsiteY9" fmla="*/ 274624 h 384162"/>
                <a:gd name="connsiteX10" fmla="*/ 284941 w 437341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  <a:gd name="connsiteX0" fmla="*/ 284941 w 442605"/>
                <a:gd name="connsiteY0" fmla="*/ 384162 h 384162"/>
                <a:gd name="connsiteX1" fmla="*/ 437341 w 442605"/>
                <a:gd name="connsiteY1" fmla="*/ 62693 h 384162"/>
                <a:gd name="connsiteX2" fmla="*/ 70628 w 442605"/>
                <a:gd name="connsiteY2" fmla="*/ 296056 h 384162"/>
                <a:gd name="connsiteX3" fmla="*/ 165878 w 442605"/>
                <a:gd name="connsiteY3" fmla="*/ 191281 h 384162"/>
                <a:gd name="connsiteX4" fmla="*/ 168260 w 442605"/>
                <a:gd name="connsiteY4" fmla="*/ 257956 h 384162"/>
                <a:gd name="connsiteX5" fmla="*/ 230172 w 442605"/>
                <a:gd name="connsiteY5" fmla="*/ 212712 h 384162"/>
                <a:gd name="connsiteX6" fmla="*/ 213503 w 442605"/>
                <a:gd name="connsiteY6" fmla="*/ 310343 h 384162"/>
                <a:gd name="connsiteX7" fmla="*/ 294466 w 442605"/>
                <a:gd name="connsiteY7" fmla="*/ 207949 h 384162"/>
                <a:gd name="connsiteX8" fmla="*/ 265891 w 442605"/>
                <a:gd name="connsiteY8" fmla="*/ 300818 h 384162"/>
                <a:gd name="connsiteX9" fmla="*/ 337328 w 442605"/>
                <a:gd name="connsiteY9" fmla="*/ 274624 h 384162"/>
                <a:gd name="connsiteX10" fmla="*/ 284941 w 442605"/>
                <a:gd name="connsiteY10" fmla="*/ 384162 h 3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605" h="384162">
                  <a:moveTo>
                    <a:pt x="284941" y="384162"/>
                  </a:moveTo>
                  <a:cubicBezTo>
                    <a:pt x="442605" y="279254"/>
                    <a:pt x="339723" y="229869"/>
                    <a:pt x="437341" y="62693"/>
                  </a:cubicBezTo>
                  <a:cubicBezTo>
                    <a:pt x="203198" y="0"/>
                    <a:pt x="0" y="242093"/>
                    <a:pt x="70628" y="296056"/>
                  </a:cubicBezTo>
                  <a:cubicBezTo>
                    <a:pt x="117186" y="209208"/>
                    <a:pt x="108365" y="227050"/>
                    <a:pt x="165878" y="191281"/>
                  </a:cubicBezTo>
                  <a:cubicBezTo>
                    <a:pt x="178593" y="206374"/>
                    <a:pt x="167466" y="235731"/>
                    <a:pt x="168260" y="257956"/>
                  </a:cubicBezTo>
                  <a:cubicBezTo>
                    <a:pt x="188897" y="242875"/>
                    <a:pt x="171450" y="211136"/>
                    <a:pt x="230172" y="212712"/>
                  </a:cubicBezTo>
                  <a:cubicBezTo>
                    <a:pt x="212724" y="269081"/>
                    <a:pt x="188117" y="289717"/>
                    <a:pt x="213503" y="310343"/>
                  </a:cubicBezTo>
                  <a:cubicBezTo>
                    <a:pt x="292568" y="207319"/>
                    <a:pt x="249061" y="207949"/>
                    <a:pt x="294466" y="207949"/>
                  </a:cubicBezTo>
                  <a:lnTo>
                    <a:pt x="265891" y="300818"/>
                  </a:lnTo>
                  <a:cubicBezTo>
                    <a:pt x="296890" y="320697"/>
                    <a:pt x="313530" y="240504"/>
                    <a:pt x="337328" y="274624"/>
                  </a:cubicBezTo>
                  <a:cubicBezTo>
                    <a:pt x="327037" y="313542"/>
                    <a:pt x="350042" y="283366"/>
                    <a:pt x="284941" y="3841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 flipH="1">
              <a:off x="7272351" y="5123150"/>
              <a:ext cx="181752" cy="131788"/>
            </a:xfrm>
            <a:custGeom>
              <a:avLst/>
              <a:gdLst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0 w 150019"/>
                <a:gd name="connsiteY0" fmla="*/ 116681 h 116681"/>
                <a:gd name="connsiteX1" fmla="*/ 150019 w 150019"/>
                <a:gd name="connsiteY1" fmla="*/ 0 h 116681"/>
                <a:gd name="connsiteX2" fmla="*/ 11906 w 150019"/>
                <a:gd name="connsiteY2" fmla="*/ 4763 h 116681"/>
                <a:gd name="connsiteX3" fmla="*/ 0 w 150019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16681"/>
                <a:gd name="connsiteX1" fmla="*/ 181752 w 181752"/>
                <a:gd name="connsiteY1" fmla="*/ 0 h 116681"/>
                <a:gd name="connsiteX2" fmla="*/ 43639 w 181752"/>
                <a:gd name="connsiteY2" fmla="*/ 4763 h 116681"/>
                <a:gd name="connsiteX3" fmla="*/ 31733 w 181752"/>
                <a:gd name="connsiteY3" fmla="*/ 116681 h 116681"/>
                <a:gd name="connsiteX0" fmla="*/ 31733 w 181752"/>
                <a:gd name="connsiteY0" fmla="*/ 116681 h 131788"/>
                <a:gd name="connsiteX1" fmla="*/ 181752 w 181752"/>
                <a:gd name="connsiteY1" fmla="*/ 0 h 131788"/>
                <a:gd name="connsiteX2" fmla="*/ 43639 w 181752"/>
                <a:gd name="connsiteY2" fmla="*/ 4763 h 131788"/>
                <a:gd name="connsiteX3" fmla="*/ 31733 w 181752"/>
                <a:gd name="connsiteY3" fmla="*/ 116681 h 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752" h="131788">
                  <a:moveTo>
                    <a:pt x="31733" y="116681"/>
                  </a:moveTo>
                  <a:cubicBezTo>
                    <a:pt x="107949" y="20649"/>
                    <a:pt x="131778" y="131788"/>
                    <a:pt x="181752" y="0"/>
                  </a:cubicBezTo>
                  <a:cubicBezTo>
                    <a:pt x="135714" y="1588"/>
                    <a:pt x="68295" y="53219"/>
                    <a:pt x="43639" y="4763"/>
                  </a:cubicBezTo>
                  <a:cubicBezTo>
                    <a:pt x="18255" y="42082"/>
                    <a:pt x="0" y="43668"/>
                    <a:pt x="31733" y="1166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олилиния 146"/>
            <p:cNvSpPr/>
            <p:nvPr/>
          </p:nvSpPr>
          <p:spPr>
            <a:xfrm>
              <a:off x="7456208" y="5058089"/>
              <a:ext cx="140493" cy="173832"/>
            </a:xfrm>
            <a:custGeom>
              <a:avLst/>
              <a:gdLst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  <a:gd name="connsiteX0" fmla="*/ 0 w 140493"/>
                <a:gd name="connsiteY0" fmla="*/ 169069 h 173832"/>
                <a:gd name="connsiteX1" fmla="*/ 140493 w 140493"/>
                <a:gd name="connsiteY1" fmla="*/ 173832 h 173832"/>
                <a:gd name="connsiteX2" fmla="*/ 66675 w 140493"/>
                <a:gd name="connsiteY2" fmla="*/ 0 h 173832"/>
                <a:gd name="connsiteX3" fmla="*/ 0 w 140493"/>
                <a:gd name="connsiteY3" fmla="*/ 169069 h 17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93" h="173832">
                  <a:moveTo>
                    <a:pt x="0" y="169069"/>
                  </a:moveTo>
                  <a:cubicBezTo>
                    <a:pt x="73042" y="158763"/>
                    <a:pt x="86535" y="162731"/>
                    <a:pt x="140493" y="173832"/>
                  </a:cubicBezTo>
                  <a:cubicBezTo>
                    <a:pt x="101634" y="127819"/>
                    <a:pt x="79392" y="60338"/>
                    <a:pt x="66675" y="0"/>
                  </a:cubicBezTo>
                  <a:cubicBezTo>
                    <a:pt x="46883" y="99257"/>
                    <a:pt x="55615" y="105607"/>
                    <a:pt x="0" y="169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1" name="Picture 3" descr="C:\Documents and Settings\Галина\Рабочий стол\kartinki24555_ru_cities_moscow_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643050"/>
            <a:ext cx="2809884" cy="2071702"/>
          </a:xfrm>
          <a:prstGeom prst="rect">
            <a:avLst/>
          </a:prstGeom>
          <a:noFill/>
        </p:spPr>
      </p:pic>
      <p:pic>
        <p:nvPicPr>
          <p:cNvPr id="2052" name="Picture 4" descr="C:\Documents and Settings\Галина\Рабочий стол\kartinki24_moscow_00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929066"/>
            <a:ext cx="2928958" cy="2571768"/>
          </a:xfrm>
          <a:prstGeom prst="rect">
            <a:avLst/>
          </a:prstGeom>
          <a:noFill/>
        </p:spPr>
      </p:pic>
      <p:pic>
        <p:nvPicPr>
          <p:cNvPr id="2053" name="Picture 5" descr="C:\Documents and Settings\Галина\Рабочий стол\kartinki24666_moscow_00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571612"/>
            <a:ext cx="3071834" cy="2071702"/>
          </a:xfrm>
          <a:prstGeom prst="rect">
            <a:avLst/>
          </a:prstGeom>
          <a:noFill/>
        </p:spPr>
      </p:pic>
      <p:pic>
        <p:nvPicPr>
          <p:cNvPr id="2054" name="Picture 6" descr="C:\Documents and Settings\Галина\Рабочий стол\imgpreview.j1234peg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000504"/>
            <a:ext cx="268129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u="sng" dirty="0" smtClean="0">
                <a:solidFill>
                  <a:srgbClr val="8A0000"/>
                </a:solidFill>
              </a:rPr>
              <a:t>        The main Kremlin, the </a:t>
            </a:r>
            <a:r>
              <a:rPr lang="en-US" i="1" u="sng" dirty="0" err="1" smtClean="0">
                <a:solidFill>
                  <a:srgbClr val="8A0000"/>
                </a:solidFill>
              </a:rPr>
              <a:t>Spasskaya</a:t>
            </a:r>
            <a:r>
              <a:rPr lang="en-US" i="1" u="sng" dirty="0" smtClean="0">
                <a:solidFill>
                  <a:srgbClr val="8A0000"/>
                </a:solidFill>
              </a:rPr>
              <a:t> Tower</a:t>
            </a:r>
            <a:endParaRPr lang="ru-RU" i="1" u="sng" dirty="0">
              <a:solidFill>
                <a:srgbClr val="8A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sz="2000" dirty="0" smtClean="0">
                <a:solidFill>
                  <a:srgbClr val="002060"/>
                </a:solidFill>
              </a:rPr>
              <a:t>Here you can see  the Bell Tower of Ivan the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                                Great.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Documents and Settings\Галина\Рабочий стол\imgpreviewыы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2" r="72"/>
          <a:stretch>
            <a:fillRect/>
          </a:stretch>
        </p:blipFill>
        <p:spPr bwMode="auto">
          <a:xfrm>
            <a:off x="1792288" y="612775"/>
            <a:ext cx="5065728" cy="3959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i="1" u="sng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  <a:latin typeface="Arial Rounded MT Bold" pitchFamily="34" charset="0"/>
              </a:rPr>
              <a:t>Pokrovskiy</a:t>
            </a:r>
            <a:r>
              <a:rPr lang="en-US" i="1" u="sng" dirty="0" smtClean="0">
                <a:solidFill>
                  <a:srgbClr val="002060"/>
                </a:solidFill>
                <a:latin typeface="Arial Rounded MT Bold" pitchFamily="34" charset="0"/>
              </a:rPr>
              <a:t> Cathedral</a:t>
            </a:r>
            <a:endParaRPr lang="ru-RU" i="1" u="sng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Documents and Settings\Галина\Рабочий стол\imgprevie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3143272" cy="3000396"/>
          </a:xfrm>
          <a:prstGeom prst="rect">
            <a:avLst/>
          </a:prstGeom>
          <a:noFill/>
        </p:spPr>
      </p:pic>
      <p:pic>
        <p:nvPicPr>
          <p:cNvPr id="3076" name="Picture 4" descr="C:\Documents and Settings\Галина\Рабочий стол\imgpreview.j1234pe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00504"/>
            <a:ext cx="2928958" cy="2428892"/>
          </a:xfrm>
          <a:prstGeom prst="rect">
            <a:avLst/>
          </a:prstGeom>
          <a:noFill/>
        </p:spPr>
      </p:pic>
      <p:pic>
        <p:nvPicPr>
          <p:cNvPr id="3077" name="Picture 5" descr="C:\Documents and Settings\Галина\Рабочий стол\imgpreviewт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643050"/>
            <a:ext cx="221457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599"/>
            <a:ext cx="5486400" cy="141448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en-US" sz="3600" b="1" i="1" u="sng" dirty="0" smtClean="0">
                <a:solidFill>
                  <a:srgbClr val="002060"/>
                </a:solidFill>
              </a:rPr>
              <a:t>The  Volga</a:t>
            </a:r>
            <a:endParaRPr lang="ru-RU" sz="3600" b="1" i="1" u="sng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Documents and Settings\Галина\Рабочий стол\imgpreview.jддpeg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49" r="249"/>
          <a:stretch>
            <a:fillRect/>
          </a:stretch>
        </p:blipFill>
        <p:spPr bwMode="auto">
          <a:xfrm>
            <a:off x="1571604" y="571480"/>
            <a:ext cx="3000396" cy="2214578"/>
          </a:xfrm>
          <a:prstGeom prst="rect">
            <a:avLst/>
          </a:prstGeom>
          <a:noFill/>
        </p:spPr>
      </p:pic>
      <p:pic>
        <p:nvPicPr>
          <p:cNvPr id="6147" name="Picture 3" descr="C:\Documents and Settings\Галина\Рабочий стол\imgpreviewен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357586" cy="2857520"/>
          </a:xfrm>
          <a:prstGeom prst="rect">
            <a:avLst/>
          </a:prstGeom>
          <a:noFill/>
        </p:spPr>
      </p:pic>
      <p:pic>
        <p:nvPicPr>
          <p:cNvPr id="6148" name="Picture 4" descr="C:\Documents and Settings\Галина\Рабочий стол\imgpreview.j..peg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143248"/>
            <a:ext cx="3071834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C000"/>
                </a:solidFill>
              </a:rPr>
              <a:t>A Russian bear </a:t>
            </a:r>
            <a:endParaRPr lang="ru-RU" b="1" i="1" u="sng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b="1" dirty="0" smtClean="0">
              <a:solidFill>
                <a:srgbClr val="D6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D60000"/>
                </a:solidFill>
              </a:rPr>
              <a:t>        There are a lot of different animals, birds</a:t>
            </a:r>
            <a:br>
              <a:rPr lang="en-US" b="1" dirty="0" smtClean="0">
                <a:solidFill>
                  <a:srgbClr val="D60000"/>
                </a:solidFill>
              </a:rPr>
            </a:br>
            <a:r>
              <a:rPr lang="en-US" b="1" dirty="0" smtClean="0">
                <a:solidFill>
                  <a:srgbClr val="D60000"/>
                </a:solidFill>
              </a:rPr>
              <a:t>and plants in our  forests, fields and mountains.</a:t>
            </a:r>
            <a:endParaRPr lang="ru-RU" b="1" dirty="0">
              <a:solidFill>
                <a:srgbClr val="D60000"/>
              </a:solidFill>
            </a:endParaRPr>
          </a:p>
        </p:txBody>
      </p:sp>
      <p:pic>
        <p:nvPicPr>
          <p:cNvPr id="7170" name="Picture 2" descr="C:\Documents and Settings\Галина\Рабочий стол\imgpreviewкк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321471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4000" i="1" u="sng" dirty="0" smtClean="0">
                <a:solidFill>
                  <a:srgbClr val="FFFF00"/>
                </a:solidFill>
                <a:latin typeface="Berlin Sans FB" pitchFamily="34" charset="0"/>
              </a:rPr>
              <a:t>The Russian souvenir-  </a:t>
            </a:r>
            <a:r>
              <a:rPr lang="en-US" sz="4000" i="1" u="sng" dirty="0" err="1" smtClean="0">
                <a:solidFill>
                  <a:srgbClr val="FFFF00"/>
                </a:solidFill>
                <a:latin typeface="Berlin Sans FB" pitchFamily="34" charset="0"/>
              </a:rPr>
              <a:t>matryoshka</a:t>
            </a:r>
            <a:endParaRPr lang="ru-RU" sz="4000" i="1" u="sng" dirty="0">
              <a:solidFill>
                <a:srgbClr val="FFFF00"/>
              </a:solidFill>
            </a:endParaRPr>
          </a:p>
        </p:txBody>
      </p:sp>
      <p:pic>
        <p:nvPicPr>
          <p:cNvPr id="9218" name="Picture 2" descr="C:\Documents and Settings\Галина\Рабочий стол\imgpreviewттт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2000264" cy="2085974"/>
          </a:xfrm>
          <a:prstGeom prst="rect">
            <a:avLst/>
          </a:prstGeom>
          <a:noFill/>
        </p:spPr>
      </p:pic>
      <p:pic>
        <p:nvPicPr>
          <p:cNvPr id="9219" name="Picture 3" descr="C:\Documents and Settings\Галина\Рабочий стол\imgpreviewиии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2466976" cy="1847852"/>
          </a:xfrm>
          <a:prstGeom prst="rect">
            <a:avLst/>
          </a:prstGeom>
          <a:noFill/>
        </p:spPr>
      </p:pic>
      <p:pic>
        <p:nvPicPr>
          <p:cNvPr id="9220" name="Picture 4" descr="C:\Documents and Settings\Галина\Рабочий стол\imgpreview.ппппjpeg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785926"/>
            <a:ext cx="2238375" cy="1857388"/>
          </a:xfrm>
          <a:prstGeom prst="rect">
            <a:avLst/>
          </a:prstGeom>
          <a:noFill/>
        </p:spPr>
      </p:pic>
      <p:pic>
        <p:nvPicPr>
          <p:cNvPr id="9221" name="Picture 5" descr="C:\Documents and Settings\Галина\Рабочий стол\imgpreview.яяччсjpeg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1785926"/>
            <a:ext cx="2271715" cy="1824037"/>
          </a:xfrm>
          <a:prstGeom prst="rect">
            <a:avLst/>
          </a:prstGeom>
          <a:noFill/>
        </p:spPr>
      </p:pic>
      <p:pic>
        <p:nvPicPr>
          <p:cNvPr id="9222" name="Picture 6" descr="C:\Documents and Settings\Галина\Рабочий стол\imgpreviewссбб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3929066"/>
            <a:ext cx="1819275" cy="2071702"/>
          </a:xfrm>
          <a:prstGeom prst="rect">
            <a:avLst/>
          </a:prstGeom>
          <a:noFill/>
        </p:spPr>
      </p:pic>
      <p:pic>
        <p:nvPicPr>
          <p:cNvPr id="9223" name="Picture 7" descr="C:\Documents and Settings\Галина\Рабочий стол\imgpreview.бббjpeg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4214818"/>
            <a:ext cx="228600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FF00"/>
                </a:solidFill>
                <a:latin typeface="+mn-lt"/>
              </a:rPr>
              <a:t>Balalaika is the national instrument</a:t>
            </a:r>
            <a:endParaRPr lang="ru-RU" b="1" i="1" u="sng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43" name="Picture 3" descr="C:\Documents and Settings\Галина\Рабочий стол\imgpreviewмммм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285860"/>
            <a:ext cx="1905000" cy="2190752"/>
          </a:xfrm>
          <a:prstGeom prst="rect">
            <a:avLst/>
          </a:prstGeom>
          <a:noFill/>
        </p:spPr>
      </p:pic>
      <p:pic>
        <p:nvPicPr>
          <p:cNvPr id="10244" name="Picture 4" descr="C:\Documents and Settings\Галина\Рабочий стол\imgpreview.иииииjpe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85860"/>
            <a:ext cx="1685925" cy="2162175"/>
          </a:xfrm>
          <a:prstGeom prst="rect">
            <a:avLst/>
          </a:prstGeom>
          <a:noFill/>
        </p:spPr>
      </p:pic>
      <p:pic>
        <p:nvPicPr>
          <p:cNvPr id="10245" name="Picture 5" descr="C:\Documents and Settings\Галина\Рабочий стол\imgpreview.ааааjpeg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714752"/>
            <a:ext cx="1928826" cy="2500330"/>
          </a:xfrm>
          <a:prstGeom prst="rect">
            <a:avLst/>
          </a:prstGeom>
          <a:noFill/>
        </p:spPr>
      </p:pic>
      <p:pic>
        <p:nvPicPr>
          <p:cNvPr id="10246" name="Picture 6" descr="C:\Documents and Settings\Галина\Рабочий стол\ббббб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714752"/>
            <a:ext cx="1643074" cy="2500330"/>
          </a:xfrm>
          <a:prstGeom prst="rect">
            <a:avLst/>
          </a:prstGeom>
          <a:noFill/>
        </p:spPr>
      </p:pic>
      <p:pic>
        <p:nvPicPr>
          <p:cNvPr id="10247" name="Picture 7" descr="C:\Documents and Settings\Галина\Рабочий стол\imgpreview.1jpeg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2143116"/>
            <a:ext cx="264320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072074"/>
            <a:ext cx="5486400" cy="857256"/>
          </a:xfrm>
        </p:spPr>
        <p:txBody>
          <a:bodyPr>
            <a:norm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       The most popular  dish is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blinis</a:t>
            </a:r>
            <a:r>
              <a:rPr lang="en-US" sz="2800" i="1" u="sng" dirty="0" smtClean="0">
                <a:solidFill>
                  <a:srgbClr val="FF0000"/>
                </a:solidFill>
              </a:rPr>
              <a:t>  </a:t>
            </a:r>
            <a:endParaRPr lang="ru-RU" sz="2800" i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792288" y="6172199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ru-RU" sz="3200" b="1" dirty="0"/>
          </a:p>
        </p:txBody>
      </p:sp>
      <p:pic>
        <p:nvPicPr>
          <p:cNvPr id="11266" name="Picture 2" descr="C:\Documents and Settings\Галина\Рабочий стол\imgpreview.ннннjpe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557465" cy="1857388"/>
          </a:xfrm>
          <a:prstGeom prst="rect">
            <a:avLst/>
          </a:prstGeom>
          <a:noFill/>
        </p:spPr>
      </p:pic>
      <p:pic>
        <p:nvPicPr>
          <p:cNvPr id="11267" name="Picture 3" descr="C:\Documents and Settings\Галина\Рабочий стол\imgpreview.jппппппpeg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1916" b="21916"/>
          <a:stretch>
            <a:fillRect/>
          </a:stretch>
        </p:blipFill>
        <p:spPr bwMode="auto">
          <a:xfrm>
            <a:off x="3143240" y="214290"/>
            <a:ext cx="2571768" cy="2428893"/>
          </a:xfrm>
          <a:prstGeom prst="rect">
            <a:avLst/>
          </a:prstGeom>
          <a:noFill/>
        </p:spPr>
      </p:pic>
      <p:pic>
        <p:nvPicPr>
          <p:cNvPr id="11268" name="Picture 4" descr="C:\Documents and Settings\Галина\Рабочий стол\imgpreviewлллл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000372"/>
            <a:ext cx="2286016" cy="2143140"/>
          </a:xfrm>
          <a:prstGeom prst="rect">
            <a:avLst/>
          </a:prstGeom>
          <a:noFill/>
        </p:spPr>
      </p:pic>
      <p:pic>
        <p:nvPicPr>
          <p:cNvPr id="11269" name="Picture 5" descr="C:\Documents and Settings\Галина\Рабочий стол\imgpreview.апроjpeg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000372"/>
            <a:ext cx="2286016" cy="2209803"/>
          </a:xfrm>
          <a:prstGeom prst="rect">
            <a:avLst/>
          </a:prstGeom>
          <a:noFill/>
        </p:spPr>
      </p:pic>
      <p:pic>
        <p:nvPicPr>
          <p:cNvPr id="11270" name="Picture 6" descr="C:\Documents and Settings\Галина\Рабочий стол\imgpreview.jpegоооо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7" y="428604"/>
            <a:ext cx="2214578" cy="1857388"/>
          </a:xfrm>
          <a:prstGeom prst="rect">
            <a:avLst/>
          </a:prstGeom>
          <a:noFill/>
        </p:spPr>
      </p:pic>
      <p:pic>
        <p:nvPicPr>
          <p:cNvPr id="11271" name="Picture 7" descr="C:\Documents and Settings\Галина\Рабочий стол\бббббб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2928934"/>
            <a:ext cx="2357454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A7C4DA-FA7F-427C-825E-BC686E50B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358</TotalTime>
  <Words>112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Arial Rounded MT Bold</vt:lpstr>
      <vt:lpstr>Berlin Sans FB</vt:lpstr>
      <vt:lpstr>Berlin Sans FB Demi</vt:lpstr>
      <vt:lpstr>Calibri</vt:lpstr>
      <vt:lpstr>CSC(2)</vt:lpstr>
      <vt:lpstr>Travel to Russia</vt:lpstr>
      <vt:lpstr>Moscow is the Capital of Russia</vt:lpstr>
      <vt:lpstr>        The main Kremlin, the Spasskaya Tower</vt:lpstr>
      <vt:lpstr> Pokrovskiy Cathedral</vt:lpstr>
      <vt:lpstr>Презентация PowerPoint</vt:lpstr>
      <vt:lpstr>A Russian bear </vt:lpstr>
      <vt:lpstr>The Russian souvenir-  matryoshka</vt:lpstr>
      <vt:lpstr>Balalaika is the national instrument</vt:lpstr>
      <vt:lpstr>       The most popular  dish is blinis  </vt:lpstr>
      <vt:lpstr>Russian souvenirs</vt:lpstr>
      <vt:lpstr>The Birch tree</vt:lpstr>
      <vt:lpstr>People’s trades</vt:lpstr>
      <vt:lpstr>Welcome to Moscow! Welcome to Russia! Калинка, малинка, Матрёшка, берёзка!!! </vt:lpstr>
      <vt:lpstr> Russia is my country and I love it very much</vt:lpstr>
      <vt:lpstr>Home work Ex 7 p 118 Ex 2 p 119-120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to Russia</dc:title>
  <dc:creator>Галина</dc:creator>
  <cp:keywords/>
  <cp:lastModifiedBy>12345</cp:lastModifiedBy>
  <cp:revision>47</cp:revision>
  <dcterms:created xsi:type="dcterms:W3CDTF">2013-11-27T07:55:56Z</dcterms:created>
  <dcterms:modified xsi:type="dcterms:W3CDTF">2020-05-14T13:47:24Z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TC300097579990</vt:lpwstr>
  </property>
</Properties>
</file>