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sldIdLst>
    <p:sldId id="256" r:id="rId3"/>
    <p:sldId id="257" r:id="rId4"/>
    <p:sldId id="261" r:id="rId5"/>
    <p:sldId id="259" r:id="rId6"/>
    <p:sldId id="262" r:id="rId7"/>
    <p:sldId id="263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A0000"/>
    <a:srgbClr val="009900"/>
    <a:srgbClr val="D60000"/>
    <a:srgbClr val="FADFA8"/>
    <a:srgbClr val="99FF66"/>
    <a:srgbClr val="F5BAB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13A8A-47B2-4B51-B33F-B89532EA046E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083AC-CA8C-44D6-A5D8-04BA4AE9A30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13A8A-47B2-4B51-B33F-B89532EA046E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083AC-CA8C-44D6-A5D8-04BA4AE9A30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13A8A-47B2-4B51-B33F-B89532EA046E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083AC-CA8C-44D6-A5D8-04BA4AE9A30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13A8A-47B2-4B51-B33F-B89532EA046E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083AC-CA8C-44D6-A5D8-04BA4AE9A30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13A8A-47B2-4B51-B33F-B89532EA046E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083AC-CA8C-44D6-A5D8-04BA4AE9A30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13A8A-47B2-4B51-B33F-B89532EA046E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083AC-CA8C-44D6-A5D8-04BA4AE9A30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13A8A-47B2-4B51-B33F-B89532EA046E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083AC-CA8C-44D6-A5D8-04BA4AE9A30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13A8A-47B2-4B51-B33F-B89532EA046E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083AC-CA8C-44D6-A5D8-04BA4AE9A30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13A8A-47B2-4B51-B33F-B89532EA046E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083AC-CA8C-44D6-A5D8-04BA4AE9A30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13A8A-47B2-4B51-B33F-B89532EA046E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083AC-CA8C-44D6-A5D8-04BA4AE9A30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13A8A-47B2-4B51-B33F-B89532EA046E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083AC-CA8C-44D6-A5D8-04BA4AE9A30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40000"/>
                <a:lumOff val="60000"/>
              </a:schemeClr>
            </a:gs>
            <a:gs pos="97000">
              <a:schemeClr val="accent2">
                <a:lumMod val="75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913A8A-47B2-4B51-B33F-B89532EA046E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B083AC-CA8C-44D6-A5D8-04BA4AE9A30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jpeg"/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36.jpeg"/><Relationship Id="rId4" Type="http://schemas.openxmlformats.org/officeDocument/2006/relationships/image" Target="../media/image35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jpeg"/><Relationship Id="rId2" Type="http://schemas.openxmlformats.org/officeDocument/2006/relationships/image" Target="../media/image37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0.jpeg"/><Relationship Id="rId4" Type="http://schemas.openxmlformats.org/officeDocument/2006/relationships/image" Target="../media/image39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3.jpeg"/><Relationship Id="rId4" Type="http://schemas.openxmlformats.org/officeDocument/2006/relationships/image" Target="../media/image42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jpeg"/><Relationship Id="rId2" Type="http://schemas.openxmlformats.org/officeDocument/2006/relationships/image" Target="../media/image4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6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jpeg"/><Relationship Id="rId7" Type="http://schemas.openxmlformats.org/officeDocument/2006/relationships/image" Target="../media/image52.jpeg"/><Relationship Id="rId2" Type="http://schemas.openxmlformats.org/officeDocument/2006/relationships/image" Target="../media/image4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1.jpeg"/><Relationship Id="rId5" Type="http://schemas.openxmlformats.org/officeDocument/2006/relationships/image" Target="../media/image50.jpeg"/><Relationship Id="rId4" Type="http://schemas.openxmlformats.org/officeDocument/2006/relationships/image" Target="../media/image49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4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7" Type="http://schemas.openxmlformats.org/officeDocument/2006/relationships/image" Target="../media/image21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jpeg"/><Relationship Id="rId5" Type="http://schemas.openxmlformats.org/officeDocument/2006/relationships/image" Target="../media/image19.jpeg"/><Relationship Id="rId4" Type="http://schemas.openxmlformats.org/officeDocument/2006/relationships/image" Target="../media/image18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jpeg"/><Relationship Id="rId5" Type="http://schemas.openxmlformats.org/officeDocument/2006/relationships/image" Target="../media/image25.jpeg"/><Relationship Id="rId4" Type="http://schemas.openxmlformats.org/officeDocument/2006/relationships/image" Target="../media/image2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7" Type="http://schemas.openxmlformats.org/officeDocument/2006/relationships/image" Target="../media/image32.jpeg"/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31.jpeg"/><Relationship Id="rId5" Type="http://schemas.openxmlformats.org/officeDocument/2006/relationships/image" Target="../media/image30.jpeg"/><Relationship Id="rId4" Type="http://schemas.openxmlformats.org/officeDocument/2006/relationships/image" Target="../media/image2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20000"/>
                <a:lumOff val="80000"/>
              </a:schemeClr>
            </a:gs>
            <a:gs pos="97000">
              <a:schemeClr val="accent6">
                <a:lumMod val="75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Группа 74"/>
          <p:cNvGrpSpPr/>
          <p:nvPr/>
        </p:nvGrpSpPr>
        <p:grpSpPr>
          <a:xfrm rot="2825031" flipH="1">
            <a:off x="-112144" y="4678749"/>
            <a:ext cx="2510240" cy="1958052"/>
            <a:chOff x="6500826" y="5000636"/>
            <a:chExt cx="2045042" cy="1601274"/>
          </a:xfrm>
          <a:gradFill flip="none" rotWithShape="1">
            <a:gsLst>
              <a:gs pos="0">
                <a:schemeClr val="accent6">
                  <a:lumMod val="75000"/>
                </a:schemeClr>
              </a:gs>
              <a:gs pos="72000">
                <a:schemeClr val="accent6">
                  <a:lumMod val="60000"/>
                  <a:lumOff val="4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76" name="Полилиния 75"/>
            <p:cNvSpPr/>
            <p:nvPr/>
          </p:nvSpPr>
          <p:spPr>
            <a:xfrm>
              <a:off x="7297475" y="5581964"/>
              <a:ext cx="422368" cy="497682"/>
            </a:xfrm>
            <a:custGeom>
              <a:avLst/>
              <a:gdLst>
                <a:gd name="connsiteX0" fmla="*/ 0 w 223137"/>
                <a:gd name="connsiteY0" fmla="*/ 492919 h 497682"/>
                <a:gd name="connsiteX1" fmla="*/ 40481 w 223137"/>
                <a:gd name="connsiteY1" fmla="*/ 0 h 497682"/>
                <a:gd name="connsiteX2" fmla="*/ 57150 w 223137"/>
                <a:gd name="connsiteY2" fmla="*/ 497682 h 497682"/>
                <a:gd name="connsiteX3" fmla="*/ 47625 w 223137"/>
                <a:gd name="connsiteY3" fmla="*/ 280988 h 497682"/>
                <a:gd name="connsiteX4" fmla="*/ 0 w 223137"/>
                <a:gd name="connsiteY4" fmla="*/ 492919 h 497682"/>
                <a:gd name="connsiteX0" fmla="*/ 0 w 223137"/>
                <a:gd name="connsiteY0" fmla="*/ 492919 h 497682"/>
                <a:gd name="connsiteX1" fmla="*/ 40481 w 223137"/>
                <a:gd name="connsiteY1" fmla="*/ 0 h 497682"/>
                <a:gd name="connsiteX2" fmla="*/ 57150 w 223137"/>
                <a:gd name="connsiteY2" fmla="*/ 497682 h 497682"/>
                <a:gd name="connsiteX3" fmla="*/ 47625 w 223137"/>
                <a:gd name="connsiteY3" fmla="*/ 280988 h 497682"/>
                <a:gd name="connsiteX4" fmla="*/ 0 w 223137"/>
                <a:gd name="connsiteY4" fmla="*/ 492919 h 497682"/>
                <a:gd name="connsiteX0" fmla="*/ 189690 w 412827"/>
                <a:gd name="connsiteY0" fmla="*/ 492919 h 497682"/>
                <a:gd name="connsiteX1" fmla="*/ 230171 w 412827"/>
                <a:gd name="connsiteY1" fmla="*/ 0 h 497682"/>
                <a:gd name="connsiteX2" fmla="*/ 246840 w 412827"/>
                <a:gd name="connsiteY2" fmla="*/ 497682 h 497682"/>
                <a:gd name="connsiteX3" fmla="*/ 237315 w 412827"/>
                <a:gd name="connsiteY3" fmla="*/ 280988 h 497682"/>
                <a:gd name="connsiteX4" fmla="*/ 189690 w 412827"/>
                <a:gd name="connsiteY4" fmla="*/ 492919 h 497682"/>
                <a:gd name="connsiteX0" fmla="*/ 189690 w 412827"/>
                <a:gd name="connsiteY0" fmla="*/ 492919 h 497682"/>
                <a:gd name="connsiteX1" fmla="*/ 230171 w 412827"/>
                <a:gd name="connsiteY1" fmla="*/ 0 h 497682"/>
                <a:gd name="connsiteX2" fmla="*/ 246840 w 412827"/>
                <a:gd name="connsiteY2" fmla="*/ 497682 h 497682"/>
                <a:gd name="connsiteX3" fmla="*/ 237315 w 412827"/>
                <a:gd name="connsiteY3" fmla="*/ 280988 h 497682"/>
                <a:gd name="connsiteX4" fmla="*/ 189690 w 412827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368" h="497682">
                  <a:moveTo>
                    <a:pt x="189690" y="492919"/>
                  </a:moveTo>
                  <a:cubicBezTo>
                    <a:pt x="119858" y="450064"/>
                    <a:pt x="0" y="273852"/>
                    <a:pt x="230171" y="0"/>
                  </a:cubicBezTo>
                  <a:cubicBezTo>
                    <a:pt x="353218" y="137300"/>
                    <a:pt x="422368" y="454826"/>
                    <a:pt x="246840" y="497682"/>
                  </a:cubicBezTo>
                  <a:cubicBezTo>
                    <a:pt x="260351" y="430220"/>
                    <a:pt x="257176" y="355607"/>
                    <a:pt x="237315" y="280988"/>
                  </a:cubicBezTo>
                  <a:cubicBezTo>
                    <a:pt x="185738" y="363545"/>
                    <a:pt x="200837" y="419907"/>
                    <a:pt x="189690" y="49291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7" name="Полилиния 76"/>
            <p:cNvSpPr/>
            <p:nvPr/>
          </p:nvSpPr>
          <p:spPr>
            <a:xfrm>
              <a:off x="7617166" y="5541945"/>
              <a:ext cx="583407" cy="558803"/>
            </a:xfrm>
            <a:custGeom>
              <a:avLst/>
              <a:gdLst>
                <a:gd name="connsiteX0" fmla="*/ 0 w 583407"/>
                <a:gd name="connsiteY0" fmla="*/ 500063 h 500063"/>
                <a:gd name="connsiteX1" fmla="*/ 583407 w 583407"/>
                <a:gd name="connsiteY1" fmla="*/ 0 h 500063"/>
                <a:gd name="connsiteX2" fmla="*/ 116682 w 583407"/>
                <a:gd name="connsiteY2" fmla="*/ 238125 h 500063"/>
                <a:gd name="connsiteX3" fmla="*/ 0 w 583407"/>
                <a:gd name="connsiteY3" fmla="*/ 500063 h 500063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83407" h="558803">
                  <a:moveTo>
                    <a:pt x="0" y="554029"/>
                  </a:moveTo>
                  <a:cubicBezTo>
                    <a:pt x="289750" y="558803"/>
                    <a:pt x="338960" y="139709"/>
                    <a:pt x="583407" y="53966"/>
                  </a:cubicBezTo>
                  <a:cubicBezTo>
                    <a:pt x="275446" y="0"/>
                    <a:pt x="136557" y="217495"/>
                    <a:pt x="116682" y="292091"/>
                  </a:cubicBezTo>
                  <a:cubicBezTo>
                    <a:pt x="108823" y="381822"/>
                    <a:pt x="91298" y="438148"/>
                    <a:pt x="0" y="55402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8" name="Полилиния 77"/>
            <p:cNvSpPr/>
            <p:nvPr/>
          </p:nvSpPr>
          <p:spPr>
            <a:xfrm>
              <a:off x="7636230" y="5282403"/>
              <a:ext cx="257175" cy="392906"/>
            </a:xfrm>
            <a:custGeom>
              <a:avLst/>
              <a:gdLst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7175" h="392906">
                  <a:moveTo>
                    <a:pt x="257175" y="302419"/>
                  </a:moveTo>
                  <a:cubicBezTo>
                    <a:pt x="235759" y="158761"/>
                    <a:pt x="192897" y="77005"/>
                    <a:pt x="0" y="0"/>
                  </a:cubicBezTo>
                  <a:cubicBezTo>
                    <a:pt x="84154" y="95261"/>
                    <a:pt x="177816" y="278616"/>
                    <a:pt x="138113" y="392906"/>
                  </a:cubicBezTo>
                  <a:lnTo>
                    <a:pt x="257175" y="30241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9" name="Полилиния 78"/>
            <p:cNvSpPr/>
            <p:nvPr/>
          </p:nvSpPr>
          <p:spPr>
            <a:xfrm>
              <a:off x="7579080" y="5287166"/>
              <a:ext cx="209567" cy="438150"/>
            </a:xfrm>
            <a:custGeom>
              <a:avLst/>
              <a:gdLst>
                <a:gd name="connsiteX0" fmla="*/ 142875 w 142875"/>
                <a:gd name="connsiteY0" fmla="*/ 438150 h 438150"/>
                <a:gd name="connsiteX1" fmla="*/ 64294 w 142875"/>
                <a:gd name="connsiteY1" fmla="*/ 311943 h 438150"/>
                <a:gd name="connsiteX2" fmla="*/ 0 w 142875"/>
                <a:gd name="connsiteY2" fmla="*/ 0 h 438150"/>
                <a:gd name="connsiteX3" fmla="*/ 142875 w 142875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9567" h="438150">
                  <a:moveTo>
                    <a:pt x="142875" y="438150"/>
                  </a:moveTo>
                  <a:lnTo>
                    <a:pt x="64294" y="311943"/>
                  </a:lnTo>
                  <a:cubicBezTo>
                    <a:pt x="100078" y="157997"/>
                    <a:pt x="50107" y="73090"/>
                    <a:pt x="0" y="0"/>
                  </a:cubicBezTo>
                  <a:cubicBezTo>
                    <a:pt x="73835" y="22236"/>
                    <a:pt x="209567" y="258772"/>
                    <a:pt x="142875" y="43815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0" name="Полилиния 79"/>
            <p:cNvSpPr/>
            <p:nvPr/>
          </p:nvSpPr>
          <p:spPr>
            <a:xfrm>
              <a:off x="7533836" y="5299072"/>
              <a:ext cx="103205" cy="252412"/>
            </a:xfrm>
            <a:custGeom>
              <a:avLst/>
              <a:gdLst>
                <a:gd name="connsiteX0" fmla="*/ 71438 w 71438"/>
                <a:gd name="connsiteY0" fmla="*/ 252412 h 252412"/>
                <a:gd name="connsiteX1" fmla="*/ 0 w 71438"/>
                <a:gd name="connsiteY1" fmla="*/ 216694 h 252412"/>
                <a:gd name="connsiteX2" fmla="*/ 9525 w 71438"/>
                <a:gd name="connsiteY2" fmla="*/ 0 h 252412"/>
                <a:gd name="connsiteX3" fmla="*/ 71438 w 71438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3205" h="252412">
                  <a:moveTo>
                    <a:pt x="71438" y="252412"/>
                  </a:moveTo>
                  <a:lnTo>
                    <a:pt x="0" y="216694"/>
                  </a:lnTo>
                  <a:cubicBezTo>
                    <a:pt x="38911" y="170667"/>
                    <a:pt x="37323" y="100817"/>
                    <a:pt x="9525" y="0"/>
                  </a:cubicBezTo>
                  <a:cubicBezTo>
                    <a:pt x="46849" y="34142"/>
                    <a:pt x="103205" y="163523"/>
                    <a:pt x="71438" y="252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1" name="Полилиния 80"/>
            <p:cNvSpPr/>
            <p:nvPr/>
          </p:nvSpPr>
          <p:spPr>
            <a:xfrm>
              <a:off x="7829111" y="5449091"/>
              <a:ext cx="688193" cy="633412"/>
            </a:xfrm>
            <a:custGeom>
              <a:avLst/>
              <a:gdLst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8193" h="633412">
                  <a:moveTo>
                    <a:pt x="0" y="633412"/>
                  </a:moveTo>
                  <a:cubicBezTo>
                    <a:pt x="638189" y="560395"/>
                    <a:pt x="688193" y="46840"/>
                    <a:pt x="671513" y="0"/>
                  </a:cubicBezTo>
                  <a:cubicBezTo>
                    <a:pt x="601685" y="152420"/>
                    <a:pt x="469913" y="183365"/>
                    <a:pt x="411957" y="207168"/>
                  </a:cubicBezTo>
                  <a:cubicBezTo>
                    <a:pt x="215120" y="280201"/>
                    <a:pt x="139714" y="524676"/>
                    <a:pt x="0" y="633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2" name="Полилиния 81"/>
            <p:cNvSpPr/>
            <p:nvPr/>
          </p:nvSpPr>
          <p:spPr>
            <a:xfrm>
              <a:off x="7762436" y="5841210"/>
              <a:ext cx="783432" cy="556426"/>
            </a:xfrm>
            <a:custGeom>
              <a:avLst/>
              <a:gdLst>
                <a:gd name="connsiteX0" fmla="*/ 0 w 783432"/>
                <a:gd name="connsiteY0" fmla="*/ 26194 h 26194"/>
                <a:gd name="connsiteX1" fmla="*/ 783432 w 783432"/>
                <a:gd name="connsiteY1" fmla="*/ 0 h 26194"/>
                <a:gd name="connsiteX2" fmla="*/ 0 w 783432"/>
                <a:gd name="connsiteY2" fmla="*/ 26194 h 26194"/>
                <a:gd name="connsiteX0" fmla="*/ 0 w 783432"/>
                <a:gd name="connsiteY0" fmla="*/ 274632 h 274632"/>
                <a:gd name="connsiteX1" fmla="*/ 783432 w 783432"/>
                <a:gd name="connsiteY1" fmla="*/ 248438 h 274632"/>
                <a:gd name="connsiteX2" fmla="*/ 0 w 783432"/>
                <a:gd name="connsiteY2" fmla="*/ 274632 h 274632"/>
                <a:gd name="connsiteX0" fmla="*/ 0 w 783432"/>
                <a:gd name="connsiteY0" fmla="*/ 274632 h 318295"/>
                <a:gd name="connsiteX1" fmla="*/ 783432 w 783432"/>
                <a:gd name="connsiteY1" fmla="*/ 248438 h 318295"/>
                <a:gd name="connsiteX2" fmla="*/ 0 w 783432"/>
                <a:gd name="connsiteY2" fmla="*/ 274632 h 318295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83432" h="556426">
                  <a:moveTo>
                    <a:pt x="0" y="274632"/>
                  </a:moveTo>
                  <a:cubicBezTo>
                    <a:pt x="308783" y="401638"/>
                    <a:pt x="574688" y="0"/>
                    <a:pt x="783432" y="248438"/>
                  </a:cubicBezTo>
                  <a:cubicBezTo>
                    <a:pt x="522288" y="257169"/>
                    <a:pt x="585022" y="556426"/>
                    <a:pt x="0" y="27463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3" name="Полилиния 82"/>
            <p:cNvSpPr/>
            <p:nvPr/>
          </p:nvSpPr>
          <p:spPr>
            <a:xfrm>
              <a:off x="7606084" y="6151559"/>
              <a:ext cx="641349" cy="447680"/>
            </a:xfrm>
            <a:custGeom>
              <a:avLst/>
              <a:gdLst>
                <a:gd name="connsiteX0" fmla="*/ 0 w 330994"/>
                <a:gd name="connsiteY0" fmla="*/ 0 h 421482"/>
                <a:gd name="connsiteX1" fmla="*/ 330994 w 330994"/>
                <a:gd name="connsiteY1" fmla="*/ 421482 h 421482"/>
                <a:gd name="connsiteX2" fmla="*/ 121444 w 330994"/>
                <a:gd name="connsiteY2" fmla="*/ 14288 h 421482"/>
                <a:gd name="connsiteX3" fmla="*/ 323850 w 330994"/>
                <a:gd name="connsiteY3" fmla="*/ 216694 h 421482"/>
                <a:gd name="connsiteX4" fmla="*/ 0 w 330994"/>
                <a:gd name="connsiteY4" fmla="*/ 0 h 421482"/>
                <a:gd name="connsiteX0" fmla="*/ 0 w 330994"/>
                <a:gd name="connsiteY0" fmla="*/ 0 h 447680"/>
                <a:gd name="connsiteX1" fmla="*/ 330994 w 330994"/>
                <a:gd name="connsiteY1" fmla="*/ 421482 h 447680"/>
                <a:gd name="connsiteX2" fmla="*/ 121444 w 330994"/>
                <a:gd name="connsiteY2" fmla="*/ 14288 h 447680"/>
                <a:gd name="connsiteX3" fmla="*/ 323850 w 330994"/>
                <a:gd name="connsiteY3" fmla="*/ 216694 h 447680"/>
                <a:gd name="connsiteX4" fmla="*/ 0 w 330994"/>
                <a:gd name="connsiteY4" fmla="*/ 0 h 447680"/>
                <a:gd name="connsiteX0" fmla="*/ 0 w 623109"/>
                <a:gd name="connsiteY0" fmla="*/ 0 h 447680"/>
                <a:gd name="connsiteX1" fmla="*/ 330994 w 623109"/>
                <a:gd name="connsiteY1" fmla="*/ 421482 h 447680"/>
                <a:gd name="connsiteX2" fmla="*/ 121444 w 623109"/>
                <a:gd name="connsiteY2" fmla="*/ 14288 h 447680"/>
                <a:gd name="connsiteX3" fmla="*/ 323850 w 623109"/>
                <a:gd name="connsiteY3" fmla="*/ 216694 h 447680"/>
                <a:gd name="connsiteX4" fmla="*/ 0 w 62310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1349" h="447680">
                  <a:moveTo>
                    <a:pt x="18240" y="0"/>
                  </a:moveTo>
                  <a:cubicBezTo>
                    <a:pt x="209550" y="447680"/>
                    <a:pt x="238903" y="280988"/>
                    <a:pt x="349234" y="421482"/>
                  </a:cubicBezTo>
                  <a:cubicBezTo>
                    <a:pt x="641349" y="28580"/>
                    <a:pt x="0" y="4767"/>
                    <a:pt x="139684" y="14288"/>
                  </a:cubicBezTo>
                  <a:cubicBezTo>
                    <a:pt x="340519" y="157962"/>
                    <a:pt x="365138" y="127803"/>
                    <a:pt x="342090" y="216694"/>
                  </a:cubicBezTo>
                  <a:cubicBezTo>
                    <a:pt x="165130" y="187339"/>
                    <a:pt x="116681" y="3180"/>
                    <a:pt x="1824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4" name="Полилиния 83"/>
            <p:cNvSpPr/>
            <p:nvPr/>
          </p:nvSpPr>
          <p:spPr>
            <a:xfrm>
              <a:off x="8019611" y="5180045"/>
              <a:ext cx="461963" cy="403200"/>
            </a:xfrm>
            <a:custGeom>
              <a:avLst/>
              <a:gdLst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61963" h="403200">
                  <a:moveTo>
                    <a:pt x="238125" y="400014"/>
                  </a:moveTo>
                  <a:cubicBezTo>
                    <a:pt x="334181" y="403200"/>
                    <a:pt x="392124" y="230163"/>
                    <a:pt x="461963" y="95214"/>
                  </a:cubicBezTo>
                  <a:cubicBezTo>
                    <a:pt x="238967" y="188127"/>
                    <a:pt x="189746" y="0"/>
                    <a:pt x="0" y="252377"/>
                  </a:cubicBezTo>
                  <a:cubicBezTo>
                    <a:pt x="123045" y="230163"/>
                    <a:pt x="169890" y="148419"/>
                    <a:pt x="211932" y="164271"/>
                  </a:cubicBezTo>
                  <a:cubicBezTo>
                    <a:pt x="171463" y="238101"/>
                    <a:pt x="140508" y="209525"/>
                    <a:pt x="97632" y="278571"/>
                  </a:cubicBezTo>
                  <a:cubicBezTo>
                    <a:pt x="138113" y="267458"/>
                    <a:pt x="169082" y="227782"/>
                    <a:pt x="219075" y="245233"/>
                  </a:cubicBezTo>
                  <a:cubicBezTo>
                    <a:pt x="154000" y="303981"/>
                    <a:pt x="148458" y="310340"/>
                    <a:pt x="38100" y="342864"/>
                  </a:cubicBezTo>
                  <a:cubicBezTo>
                    <a:pt x="83357" y="375418"/>
                    <a:pt x="150031" y="372243"/>
                    <a:pt x="295275" y="261902"/>
                  </a:cubicBezTo>
                  <a:cubicBezTo>
                    <a:pt x="319100" y="265087"/>
                    <a:pt x="331018" y="289703"/>
                    <a:pt x="238125" y="40001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5" name="Полилиния 84"/>
            <p:cNvSpPr/>
            <p:nvPr/>
          </p:nvSpPr>
          <p:spPr>
            <a:xfrm>
              <a:off x="7682283" y="5000636"/>
              <a:ext cx="442605" cy="384162"/>
            </a:xfrm>
            <a:custGeom>
              <a:avLst/>
              <a:gdLst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84941 w 437341"/>
                <a:gd name="connsiteY0" fmla="*/ 440057 h 440057"/>
                <a:gd name="connsiteX1" fmla="*/ 437341 w 437341"/>
                <a:gd name="connsiteY1" fmla="*/ 118588 h 440057"/>
                <a:gd name="connsiteX2" fmla="*/ 70628 w 437341"/>
                <a:gd name="connsiteY2" fmla="*/ 351951 h 440057"/>
                <a:gd name="connsiteX3" fmla="*/ 165878 w 437341"/>
                <a:gd name="connsiteY3" fmla="*/ 247176 h 440057"/>
                <a:gd name="connsiteX4" fmla="*/ 168260 w 437341"/>
                <a:gd name="connsiteY4" fmla="*/ 313851 h 440057"/>
                <a:gd name="connsiteX5" fmla="*/ 230172 w 437341"/>
                <a:gd name="connsiteY5" fmla="*/ 268607 h 440057"/>
                <a:gd name="connsiteX6" fmla="*/ 213503 w 437341"/>
                <a:gd name="connsiteY6" fmla="*/ 366238 h 440057"/>
                <a:gd name="connsiteX7" fmla="*/ 294466 w 437341"/>
                <a:gd name="connsiteY7" fmla="*/ 263844 h 440057"/>
                <a:gd name="connsiteX8" fmla="*/ 265891 w 437341"/>
                <a:gd name="connsiteY8" fmla="*/ 356713 h 440057"/>
                <a:gd name="connsiteX9" fmla="*/ 337328 w 437341"/>
                <a:gd name="connsiteY9" fmla="*/ 330519 h 440057"/>
                <a:gd name="connsiteX10" fmla="*/ 284941 w 437341"/>
                <a:gd name="connsiteY10" fmla="*/ 440057 h 440057"/>
                <a:gd name="connsiteX0" fmla="*/ 284941 w 437341"/>
                <a:gd name="connsiteY0" fmla="*/ 384162 h 384162"/>
                <a:gd name="connsiteX1" fmla="*/ 437341 w 437341"/>
                <a:gd name="connsiteY1" fmla="*/ 62693 h 384162"/>
                <a:gd name="connsiteX2" fmla="*/ 70628 w 437341"/>
                <a:gd name="connsiteY2" fmla="*/ 296056 h 384162"/>
                <a:gd name="connsiteX3" fmla="*/ 165878 w 437341"/>
                <a:gd name="connsiteY3" fmla="*/ 191281 h 384162"/>
                <a:gd name="connsiteX4" fmla="*/ 168260 w 437341"/>
                <a:gd name="connsiteY4" fmla="*/ 257956 h 384162"/>
                <a:gd name="connsiteX5" fmla="*/ 230172 w 437341"/>
                <a:gd name="connsiteY5" fmla="*/ 212712 h 384162"/>
                <a:gd name="connsiteX6" fmla="*/ 213503 w 437341"/>
                <a:gd name="connsiteY6" fmla="*/ 310343 h 384162"/>
                <a:gd name="connsiteX7" fmla="*/ 294466 w 437341"/>
                <a:gd name="connsiteY7" fmla="*/ 207949 h 384162"/>
                <a:gd name="connsiteX8" fmla="*/ 265891 w 437341"/>
                <a:gd name="connsiteY8" fmla="*/ 300818 h 384162"/>
                <a:gd name="connsiteX9" fmla="*/ 337328 w 437341"/>
                <a:gd name="connsiteY9" fmla="*/ 274624 h 384162"/>
                <a:gd name="connsiteX10" fmla="*/ 284941 w 437341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42605" h="384162">
                  <a:moveTo>
                    <a:pt x="284941" y="384162"/>
                  </a:moveTo>
                  <a:cubicBezTo>
                    <a:pt x="442605" y="279254"/>
                    <a:pt x="339723" y="229869"/>
                    <a:pt x="437341" y="62693"/>
                  </a:cubicBezTo>
                  <a:cubicBezTo>
                    <a:pt x="203198" y="0"/>
                    <a:pt x="0" y="242093"/>
                    <a:pt x="70628" y="296056"/>
                  </a:cubicBezTo>
                  <a:cubicBezTo>
                    <a:pt x="117186" y="209208"/>
                    <a:pt x="108365" y="227050"/>
                    <a:pt x="165878" y="191281"/>
                  </a:cubicBezTo>
                  <a:cubicBezTo>
                    <a:pt x="178593" y="206374"/>
                    <a:pt x="167466" y="235731"/>
                    <a:pt x="168260" y="257956"/>
                  </a:cubicBezTo>
                  <a:cubicBezTo>
                    <a:pt x="188897" y="242875"/>
                    <a:pt x="171450" y="211136"/>
                    <a:pt x="230172" y="212712"/>
                  </a:cubicBezTo>
                  <a:cubicBezTo>
                    <a:pt x="212724" y="269081"/>
                    <a:pt x="188117" y="289717"/>
                    <a:pt x="213503" y="310343"/>
                  </a:cubicBezTo>
                  <a:cubicBezTo>
                    <a:pt x="292568" y="207319"/>
                    <a:pt x="249061" y="207949"/>
                    <a:pt x="294466" y="207949"/>
                  </a:cubicBezTo>
                  <a:lnTo>
                    <a:pt x="265891" y="300818"/>
                  </a:lnTo>
                  <a:cubicBezTo>
                    <a:pt x="296890" y="320697"/>
                    <a:pt x="313530" y="240504"/>
                    <a:pt x="337328" y="274624"/>
                  </a:cubicBezTo>
                  <a:cubicBezTo>
                    <a:pt x="327037" y="313542"/>
                    <a:pt x="350042" y="283366"/>
                    <a:pt x="284941" y="38416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6" name="Полилиния 85"/>
            <p:cNvSpPr/>
            <p:nvPr/>
          </p:nvSpPr>
          <p:spPr>
            <a:xfrm>
              <a:off x="7592591" y="5120479"/>
              <a:ext cx="181752" cy="131788"/>
            </a:xfrm>
            <a:custGeom>
              <a:avLst/>
              <a:gdLst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31788"/>
                <a:gd name="connsiteX1" fmla="*/ 181752 w 181752"/>
                <a:gd name="connsiteY1" fmla="*/ 0 h 131788"/>
                <a:gd name="connsiteX2" fmla="*/ 43639 w 181752"/>
                <a:gd name="connsiteY2" fmla="*/ 4763 h 131788"/>
                <a:gd name="connsiteX3" fmla="*/ 31733 w 181752"/>
                <a:gd name="connsiteY3" fmla="*/ 116681 h 131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752" h="131788">
                  <a:moveTo>
                    <a:pt x="31733" y="116681"/>
                  </a:moveTo>
                  <a:cubicBezTo>
                    <a:pt x="107949" y="20649"/>
                    <a:pt x="131778" y="131788"/>
                    <a:pt x="181752" y="0"/>
                  </a:cubicBezTo>
                  <a:cubicBezTo>
                    <a:pt x="135714" y="1588"/>
                    <a:pt x="68295" y="53219"/>
                    <a:pt x="43639" y="4763"/>
                  </a:cubicBezTo>
                  <a:cubicBezTo>
                    <a:pt x="18255" y="42082"/>
                    <a:pt x="0" y="43668"/>
                    <a:pt x="31733" y="1166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7" name="Полилиния 86"/>
            <p:cNvSpPr/>
            <p:nvPr/>
          </p:nvSpPr>
          <p:spPr>
            <a:xfrm flipH="1">
              <a:off x="6846121" y="5544616"/>
              <a:ext cx="583407" cy="558803"/>
            </a:xfrm>
            <a:custGeom>
              <a:avLst/>
              <a:gdLst>
                <a:gd name="connsiteX0" fmla="*/ 0 w 583407"/>
                <a:gd name="connsiteY0" fmla="*/ 500063 h 500063"/>
                <a:gd name="connsiteX1" fmla="*/ 583407 w 583407"/>
                <a:gd name="connsiteY1" fmla="*/ 0 h 500063"/>
                <a:gd name="connsiteX2" fmla="*/ 116682 w 583407"/>
                <a:gd name="connsiteY2" fmla="*/ 238125 h 500063"/>
                <a:gd name="connsiteX3" fmla="*/ 0 w 583407"/>
                <a:gd name="connsiteY3" fmla="*/ 500063 h 500063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83407" h="558803">
                  <a:moveTo>
                    <a:pt x="0" y="554029"/>
                  </a:moveTo>
                  <a:cubicBezTo>
                    <a:pt x="289750" y="558803"/>
                    <a:pt x="338960" y="139709"/>
                    <a:pt x="583407" y="53966"/>
                  </a:cubicBezTo>
                  <a:cubicBezTo>
                    <a:pt x="275446" y="0"/>
                    <a:pt x="136557" y="217495"/>
                    <a:pt x="116682" y="292091"/>
                  </a:cubicBezTo>
                  <a:cubicBezTo>
                    <a:pt x="108823" y="381822"/>
                    <a:pt x="91298" y="438148"/>
                    <a:pt x="0" y="55402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8" name="Полилиния 87"/>
            <p:cNvSpPr/>
            <p:nvPr/>
          </p:nvSpPr>
          <p:spPr>
            <a:xfrm flipH="1">
              <a:off x="7153289" y="5285074"/>
              <a:ext cx="257175" cy="392906"/>
            </a:xfrm>
            <a:custGeom>
              <a:avLst/>
              <a:gdLst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7175" h="392906">
                  <a:moveTo>
                    <a:pt x="257175" y="302419"/>
                  </a:moveTo>
                  <a:cubicBezTo>
                    <a:pt x="235759" y="158761"/>
                    <a:pt x="192897" y="77005"/>
                    <a:pt x="0" y="0"/>
                  </a:cubicBezTo>
                  <a:cubicBezTo>
                    <a:pt x="84154" y="95261"/>
                    <a:pt x="177816" y="278616"/>
                    <a:pt x="138113" y="392906"/>
                  </a:cubicBezTo>
                  <a:lnTo>
                    <a:pt x="257175" y="30241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9" name="Полилиния 88"/>
            <p:cNvSpPr/>
            <p:nvPr/>
          </p:nvSpPr>
          <p:spPr>
            <a:xfrm flipH="1">
              <a:off x="7258047" y="5289837"/>
              <a:ext cx="209567" cy="438150"/>
            </a:xfrm>
            <a:custGeom>
              <a:avLst/>
              <a:gdLst>
                <a:gd name="connsiteX0" fmla="*/ 142875 w 142875"/>
                <a:gd name="connsiteY0" fmla="*/ 438150 h 438150"/>
                <a:gd name="connsiteX1" fmla="*/ 64294 w 142875"/>
                <a:gd name="connsiteY1" fmla="*/ 311943 h 438150"/>
                <a:gd name="connsiteX2" fmla="*/ 0 w 142875"/>
                <a:gd name="connsiteY2" fmla="*/ 0 h 438150"/>
                <a:gd name="connsiteX3" fmla="*/ 142875 w 142875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9567" h="438150">
                  <a:moveTo>
                    <a:pt x="142875" y="438150"/>
                  </a:moveTo>
                  <a:lnTo>
                    <a:pt x="64294" y="311943"/>
                  </a:lnTo>
                  <a:cubicBezTo>
                    <a:pt x="100078" y="157997"/>
                    <a:pt x="50107" y="73090"/>
                    <a:pt x="0" y="0"/>
                  </a:cubicBezTo>
                  <a:cubicBezTo>
                    <a:pt x="73835" y="22236"/>
                    <a:pt x="209567" y="258772"/>
                    <a:pt x="142875" y="43815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0" name="Полилиния 89"/>
            <p:cNvSpPr/>
            <p:nvPr/>
          </p:nvSpPr>
          <p:spPr>
            <a:xfrm flipH="1">
              <a:off x="7409653" y="5301743"/>
              <a:ext cx="103205" cy="252412"/>
            </a:xfrm>
            <a:custGeom>
              <a:avLst/>
              <a:gdLst>
                <a:gd name="connsiteX0" fmla="*/ 71438 w 71438"/>
                <a:gd name="connsiteY0" fmla="*/ 252412 h 252412"/>
                <a:gd name="connsiteX1" fmla="*/ 0 w 71438"/>
                <a:gd name="connsiteY1" fmla="*/ 216694 h 252412"/>
                <a:gd name="connsiteX2" fmla="*/ 9525 w 71438"/>
                <a:gd name="connsiteY2" fmla="*/ 0 h 252412"/>
                <a:gd name="connsiteX3" fmla="*/ 71438 w 71438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3205" h="252412">
                  <a:moveTo>
                    <a:pt x="71438" y="252412"/>
                  </a:moveTo>
                  <a:lnTo>
                    <a:pt x="0" y="216694"/>
                  </a:lnTo>
                  <a:cubicBezTo>
                    <a:pt x="38911" y="170667"/>
                    <a:pt x="37323" y="100817"/>
                    <a:pt x="9525" y="0"/>
                  </a:cubicBezTo>
                  <a:cubicBezTo>
                    <a:pt x="46849" y="34142"/>
                    <a:pt x="103205" y="163523"/>
                    <a:pt x="71438" y="252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1" name="Полилиния 90"/>
            <p:cNvSpPr/>
            <p:nvPr/>
          </p:nvSpPr>
          <p:spPr>
            <a:xfrm flipH="1">
              <a:off x="6529390" y="5451762"/>
              <a:ext cx="688193" cy="633412"/>
            </a:xfrm>
            <a:custGeom>
              <a:avLst/>
              <a:gdLst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8193" h="633412">
                  <a:moveTo>
                    <a:pt x="0" y="633412"/>
                  </a:moveTo>
                  <a:cubicBezTo>
                    <a:pt x="638189" y="560395"/>
                    <a:pt x="688193" y="46840"/>
                    <a:pt x="671513" y="0"/>
                  </a:cubicBezTo>
                  <a:cubicBezTo>
                    <a:pt x="601685" y="152420"/>
                    <a:pt x="469913" y="183365"/>
                    <a:pt x="411957" y="207168"/>
                  </a:cubicBezTo>
                  <a:cubicBezTo>
                    <a:pt x="215120" y="280201"/>
                    <a:pt x="139714" y="524676"/>
                    <a:pt x="0" y="633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2" name="Полилиния 91"/>
            <p:cNvSpPr/>
            <p:nvPr/>
          </p:nvSpPr>
          <p:spPr>
            <a:xfrm flipH="1">
              <a:off x="6500826" y="5843881"/>
              <a:ext cx="783432" cy="556426"/>
            </a:xfrm>
            <a:custGeom>
              <a:avLst/>
              <a:gdLst>
                <a:gd name="connsiteX0" fmla="*/ 0 w 783432"/>
                <a:gd name="connsiteY0" fmla="*/ 26194 h 26194"/>
                <a:gd name="connsiteX1" fmla="*/ 783432 w 783432"/>
                <a:gd name="connsiteY1" fmla="*/ 0 h 26194"/>
                <a:gd name="connsiteX2" fmla="*/ 0 w 783432"/>
                <a:gd name="connsiteY2" fmla="*/ 26194 h 26194"/>
                <a:gd name="connsiteX0" fmla="*/ 0 w 783432"/>
                <a:gd name="connsiteY0" fmla="*/ 274632 h 274632"/>
                <a:gd name="connsiteX1" fmla="*/ 783432 w 783432"/>
                <a:gd name="connsiteY1" fmla="*/ 248438 h 274632"/>
                <a:gd name="connsiteX2" fmla="*/ 0 w 783432"/>
                <a:gd name="connsiteY2" fmla="*/ 274632 h 274632"/>
                <a:gd name="connsiteX0" fmla="*/ 0 w 783432"/>
                <a:gd name="connsiteY0" fmla="*/ 274632 h 318295"/>
                <a:gd name="connsiteX1" fmla="*/ 783432 w 783432"/>
                <a:gd name="connsiteY1" fmla="*/ 248438 h 318295"/>
                <a:gd name="connsiteX2" fmla="*/ 0 w 783432"/>
                <a:gd name="connsiteY2" fmla="*/ 274632 h 318295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83432" h="556426">
                  <a:moveTo>
                    <a:pt x="0" y="274632"/>
                  </a:moveTo>
                  <a:cubicBezTo>
                    <a:pt x="308783" y="401638"/>
                    <a:pt x="574688" y="0"/>
                    <a:pt x="783432" y="248438"/>
                  </a:cubicBezTo>
                  <a:cubicBezTo>
                    <a:pt x="522288" y="257169"/>
                    <a:pt x="585022" y="556426"/>
                    <a:pt x="0" y="27463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3" name="Полилиния 92"/>
            <p:cNvSpPr/>
            <p:nvPr/>
          </p:nvSpPr>
          <p:spPr>
            <a:xfrm flipH="1">
              <a:off x="6799261" y="6154230"/>
              <a:ext cx="641349" cy="447680"/>
            </a:xfrm>
            <a:custGeom>
              <a:avLst/>
              <a:gdLst>
                <a:gd name="connsiteX0" fmla="*/ 0 w 330994"/>
                <a:gd name="connsiteY0" fmla="*/ 0 h 421482"/>
                <a:gd name="connsiteX1" fmla="*/ 330994 w 330994"/>
                <a:gd name="connsiteY1" fmla="*/ 421482 h 421482"/>
                <a:gd name="connsiteX2" fmla="*/ 121444 w 330994"/>
                <a:gd name="connsiteY2" fmla="*/ 14288 h 421482"/>
                <a:gd name="connsiteX3" fmla="*/ 323850 w 330994"/>
                <a:gd name="connsiteY3" fmla="*/ 216694 h 421482"/>
                <a:gd name="connsiteX4" fmla="*/ 0 w 330994"/>
                <a:gd name="connsiteY4" fmla="*/ 0 h 421482"/>
                <a:gd name="connsiteX0" fmla="*/ 0 w 330994"/>
                <a:gd name="connsiteY0" fmla="*/ 0 h 447680"/>
                <a:gd name="connsiteX1" fmla="*/ 330994 w 330994"/>
                <a:gd name="connsiteY1" fmla="*/ 421482 h 447680"/>
                <a:gd name="connsiteX2" fmla="*/ 121444 w 330994"/>
                <a:gd name="connsiteY2" fmla="*/ 14288 h 447680"/>
                <a:gd name="connsiteX3" fmla="*/ 323850 w 330994"/>
                <a:gd name="connsiteY3" fmla="*/ 216694 h 447680"/>
                <a:gd name="connsiteX4" fmla="*/ 0 w 330994"/>
                <a:gd name="connsiteY4" fmla="*/ 0 h 447680"/>
                <a:gd name="connsiteX0" fmla="*/ 0 w 623109"/>
                <a:gd name="connsiteY0" fmla="*/ 0 h 447680"/>
                <a:gd name="connsiteX1" fmla="*/ 330994 w 623109"/>
                <a:gd name="connsiteY1" fmla="*/ 421482 h 447680"/>
                <a:gd name="connsiteX2" fmla="*/ 121444 w 623109"/>
                <a:gd name="connsiteY2" fmla="*/ 14288 h 447680"/>
                <a:gd name="connsiteX3" fmla="*/ 323850 w 623109"/>
                <a:gd name="connsiteY3" fmla="*/ 216694 h 447680"/>
                <a:gd name="connsiteX4" fmla="*/ 0 w 62310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1349" h="447680">
                  <a:moveTo>
                    <a:pt x="18240" y="0"/>
                  </a:moveTo>
                  <a:cubicBezTo>
                    <a:pt x="209550" y="447680"/>
                    <a:pt x="238903" y="280988"/>
                    <a:pt x="349234" y="421482"/>
                  </a:cubicBezTo>
                  <a:cubicBezTo>
                    <a:pt x="641349" y="28580"/>
                    <a:pt x="0" y="4767"/>
                    <a:pt x="139684" y="14288"/>
                  </a:cubicBezTo>
                  <a:cubicBezTo>
                    <a:pt x="340519" y="157962"/>
                    <a:pt x="365138" y="127803"/>
                    <a:pt x="342090" y="216694"/>
                  </a:cubicBezTo>
                  <a:cubicBezTo>
                    <a:pt x="165130" y="187339"/>
                    <a:pt x="116681" y="3180"/>
                    <a:pt x="1824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4" name="Полилиния 93"/>
            <p:cNvSpPr/>
            <p:nvPr/>
          </p:nvSpPr>
          <p:spPr>
            <a:xfrm flipH="1">
              <a:off x="6565120" y="5182716"/>
              <a:ext cx="461963" cy="403200"/>
            </a:xfrm>
            <a:custGeom>
              <a:avLst/>
              <a:gdLst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61963" h="403200">
                  <a:moveTo>
                    <a:pt x="238125" y="400014"/>
                  </a:moveTo>
                  <a:cubicBezTo>
                    <a:pt x="334181" y="403200"/>
                    <a:pt x="392124" y="230163"/>
                    <a:pt x="461963" y="95214"/>
                  </a:cubicBezTo>
                  <a:cubicBezTo>
                    <a:pt x="238967" y="188127"/>
                    <a:pt x="189746" y="0"/>
                    <a:pt x="0" y="252377"/>
                  </a:cubicBezTo>
                  <a:cubicBezTo>
                    <a:pt x="123045" y="230163"/>
                    <a:pt x="169890" y="148419"/>
                    <a:pt x="211932" y="164271"/>
                  </a:cubicBezTo>
                  <a:cubicBezTo>
                    <a:pt x="171463" y="238101"/>
                    <a:pt x="140508" y="209525"/>
                    <a:pt x="97632" y="278571"/>
                  </a:cubicBezTo>
                  <a:cubicBezTo>
                    <a:pt x="138113" y="267458"/>
                    <a:pt x="169082" y="227782"/>
                    <a:pt x="219075" y="245233"/>
                  </a:cubicBezTo>
                  <a:cubicBezTo>
                    <a:pt x="154000" y="303981"/>
                    <a:pt x="148458" y="310340"/>
                    <a:pt x="38100" y="342864"/>
                  </a:cubicBezTo>
                  <a:cubicBezTo>
                    <a:pt x="83357" y="375418"/>
                    <a:pt x="150031" y="372243"/>
                    <a:pt x="295275" y="261902"/>
                  </a:cubicBezTo>
                  <a:cubicBezTo>
                    <a:pt x="319100" y="265087"/>
                    <a:pt x="331018" y="289703"/>
                    <a:pt x="238125" y="40001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5" name="Полилиния 94"/>
            <p:cNvSpPr/>
            <p:nvPr/>
          </p:nvSpPr>
          <p:spPr>
            <a:xfrm flipH="1">
              <a:off x="6921806" y="5003307"/>
              <a:ext cx="442605" cy="384162"/>
            </a:xfrm>
            <a:custGeom>
              <a:avLst/>
              <a:gdLst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84941 w 437341"/>
                <a:gd name="connsiteY0" fmla="*/ 440057 h 440057"/>
                <a:gd name="connsiteX1" fmla="*/ 437341 w 437341"/>
                <a:gd name="connsiteY1" fmla="*/ 118588 h 440057"/>
                <a:gd name="connsiteX2" fmla="*/ 70628 w 437341"/>
                <a:gd name="connsiteY2" fmla="*/ 351951 h 440057"/>
                <a:gd name="connsiteX3" fmla="*/ 165878 w 437341"/>
                <a:gd name="connsiteY3" fmla="*/ 247176 h 440057"/>
                <a:gd name="connsiteX4" fmla="*/ 168260 w 437341"/>
                <a:gd name="connsiteY4" fmla="*/ 313851 h 440057"/>
                <a:gd name="connsiteX5" fmla="*/ 230172 w 437341"/>
                <a:gd name="connsiteY5" fmla="*/ 268607 h 440057"/>
                <a:gd name="connsiteX6" fmla="*/ 213503 w 437341"/>
                <a:gd name="connsiteY6" fmla="*/ 366238 h 440057"/>
                <a:gd name="connsiteX7" fmla="*/ 294466 w 437341"/>
                <a:gd name="connsiteY7" fmla="*/ 263844 h 440057"/>
                <a:gd name="connsiteX8" fmla="*/ 265891 w 437341"/>
                <a:gd name="connsiteY8" fmla="*/ 356713 h 440057"/>
                <a:gd name="connsiteX9" fmla="*/ 337328 w 437341"/>
                <a:gd name="connsiteY9" fmla="*/ 330519 h 440057"/>
                <a:gd name="connsiteX10" fmla="*/ 284941 w 437341"/>
                <a:gd name="connsiteY10" fmla="*/ 440057 h 440057"/>
                <a:gd name="connsiteX0" fmla="*/ 284941 w 437341"/>
                <a:gd name="connsiteY0" fmla="*/ 384162 h 384162"/>
                <a:gd name="connsiteX1" fmla="*/ 437341 w 437341"/>
                <a:gd name="connsiteY1" fmla="*/ 62693 h 384162"/>
                <a:gd name="connsiteX2" fmla="*/ 70628 w 437341"/>
                <a:gd name="connsiteY2" fmla="*/ 296056 h 384162"/>
                <a:gd name="connsiteX3" fmla="*/ 165878 w 437341"/>
                <a:gd name="connsiteY3" fmla="*/ 191281 h 384162"/>
                <a:gd name="connsiteX4" fmla="*/ 168260 w 437341"/>
                <a:gd name="connsiteY4" fmla="*/ 257956 h 384162"/>
                <a:gd name="connsiteX5" fmla="*/ 230172 w 437341"/>
                <a:gd name="connsiteY5" fmla="*/ 212712 h 384162"/>
                <a:gd name="connsiteX6" fmla="*/ 213503 w 437341"/>
                <a:gd name="connsiteY6" fmla="*/ 310343 h 384162"/>
                <a:gd name="connsiteX7" fmla="*/ 294466 w 437341"/>
                <a:gd name="connsiteY7" fmla="*/ 207949 h 384162"/>
                <a:gd name="connsiteX8" fmla="*/ 265891 w 437341"/>
                <a:gd name="connsiteY8" fmla="*/ 300818 h 384162"/>
                <a:gd name="connsiteX9" fmla="*/ 337328 w 437341"/>
                <a:gd name="connsiteY9" fmla="*/ 274624 h 384162"/>
                <a:gd name="connsiteX10" fmla="*/ 284941 w 437341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42605" h="384162">
                  <a:moveTo>
                    <a:pt x="284941" y="384162"/>
                  </a:moveTo>
                  <a:cubicBezTo>
                    <a:pt x="442605" y="279254"/>
                    <a:pt x="339723" y="229869"/>
                    <a:pt x="437341" y="62693"/>
                  </a:cubicBezTo>
                  <a:cubicBezTo>
                    <a:pt x="203198" y="0"/>
                    <a:pt x="0" y="242093"/>
                    <a:pt x="70628" y="296056"/>
                  </a:cubicBezTo>
                  <a:cubicBezTo>
                    <a:pt x="117186" y="209208"/>
                    <a:pt x="108365" y="227050"/>
                    <a:pt x="165878" y="191281"/>
                  </a:cubicBezTo>
                  <a:cubicBezTo>
                    <a:pt x="178593" y="206374"/>
                    <a:pt x="167466" y="235731"/>
                    <a:pt x="168260" y="257956"/>
                  </a:cubicBezTo>
                  <a:cubicBezTo>
                    <a:pt x="188897" y="242875"/>
                    <a:pt x="171450" y="211136"/>
                    <a:pt x="230172" y="212712"/>
                  </a:cubicBezTo>
                  <a:cubicBezTo>
                    <a:pt x="212724" y="269081"/>
                    <a:pt x="188117" y="289717"/>
                    <a:pt x="213503" y="310343"/>
                  </a:cubicBezTo>
                  <a:cubicBezTo>
                    <a:pt x="292568" y="207319"/>
                    <a:pt x="249061" y="207949"/>
                    <a:pt x="294466" y="207949"/>
                  </a:cubicBezTo>
                  <a:lnTo>
                    <a:pt x="265891" y="300818"/>
                  </a:lnTo>
                  <a:cubicBezTo>
                    <a:pt x="296890" y="320697"/>
                    <a:pt x="313530" y="240504"/>
                    <a:pt x="337328" y="274624"/>
                  </a:cubicBezTo>
                  <a:cubicBezTo>
                    <a:pt x="327037" y="313542"/>
                    <a:pt x="350042" y="283366"/>
                    <a:pt x="284941" y="38416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6" name="Полилиния 95"/>
            <p:cNvSpPr/>
            <p:nvPr/>
          </p:nvSpPr>
          <p:spPr>
            <a:xfrm flipH="1">
              <a:off x="7272351" y="5123150"/>
              <a:ext cx="181752" cy="131788"/>
            </a:xfrm>
            <a:custGeom>
              <a:avLst/>
              <a:gdLst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31788"/>
                <a:gd name="connsiteX1" fmla="*/ 181752 w 181752"/>
                <a:gd name="connsiteY1" fmla="*/ 0 h 131788"/>
                <a:gd name="connsiteX2" fmla="*/ 43639 w 181752"/>
                <a:gd name="connsiteY2" fmla="*/ 4763 h 131788"/>
                <a:gd name="connsiteX3" fmla="*/ 31733 w 181752"/>
                <a:gd name="connsiteY3" fmla="*/ 116681 h 131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752" h="131788">
                  <a:moveTo>
                    <a:pt x="31733" y="116681"/>
                  </a:moveTo>
                  <a:cubicBezTo>
                    <a:pt x="107949" y="20649"/>
                    <a:pt x="131778" y="131788"/>
                    <a:pt x="181752" y="0"/>
                  </a:cubicBezTo>
                  <a:cubicBezTo>
                    <a:pt x="135714" y="1588"/>
                    <a:pt x="68295" y="53219"/>
                    <a:pt x="43639" y="4763"/>
                  </a:cubicBezTo>
                  <a:cubicBezTo>
                    <a:pt x="18255" y="42082"/>
                    <a:pt x="0" y="43668"/>
                    <a:pt x="31733" y="1166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7" name="Полилиния 96"/>
            <p:cNvSpPr/>
            <p:nvPr/>
          </p:nvSpPr>
          <p:spPr>
            <a:xfrm>
              <a:off x="7456208" y="5058089"/>
              <a:ext cx="140493" cy="173832"/>
            </a:xfrm>
            <a:custGeom>
              <a:avLst/>
              <a:gdLst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0493" h="173832">
                  <a:moveTo>
                    <a:pt x="0" y="169069"/>
                  </a:moveTo>
                  <a:cubicBezTo>
                    <a:pt x="73042" y="158763"/>
                    <a:pt x="86535" y="162731"/>
                    <a:pt x="140493" y="173832"/>
                  </a:cubicBezTo>
                  <a:cubicBezTo>
                    <a:pt x="101634" y="127819"/>
                    <a:pt x="79392" y="60338"/>
                    <a:pt x="66675" y="0"/>
                  </a:cubicBezTo>
                  <a:cubicBezTo>
                    <a:pt x="46883" y="99257"/>
                    <a:pt x="55615" y="105607"/>
                    <a:pt x="0" y="1690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61" name="Группа 160"/>
          <p:cNvGrpSpPr/>
          <p:nvPr/>
        </p:nvGrpSpPr>
        <p:grpSpPr>
          <a:xfrm rot="18774969">
            <a:off x="6745904" y="4678749"/>
            <a:ext cx="2510240" cy="1958052"/>
            <a:chOff x="6500826" y="5000636"/>
            <a:chExt cx="2045042" cy="1601274"/>
          </a:xfrm>
          <a:gradFill flip="none" rotWithShape="1">
            <a:gsLst>
              <a:gs pos="0">
                <a:schemeClr val="accent6">
                  <a:lumMod val="75000"/>
                </a:schemeClr>
              </a:gs>
              <a:gs pos="72000">
                <a:schemeClr val="accent6">
                  <a:lumMod val="60000"/>
                  <a:lumOff val="4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162" name="Полилиния 161"/>
            <p:cNvSpPr/>
            <p:nvPr/>
          </p:nvSpPr>
          <p:spPr>
            <a:xfrm>
              <a:off x="7297475" y="5581964"/>
              <a:ext cx="422368" cy="497682"/>
            </a:xfrm>
            <a:custGeom>
              <a:avLst/>
              <a:gdLst>
                <a:gd name="connsiteX0" fmla="*/ 0 w 223137"/>
                <a:gd name="connsiteY0" fmla="*/ 492919 h 497682"/>
                <a:gd name="connsiteX1" fmla="*/ 40481 w 223137"/>
                <a:gd name="connsiteY1" fmla="*/ 0 h 497682"/>
                <a:gd name="connsiteX2" fmla="*/ 57150 w 223137"/>
                <a:gd name="connsiteY2" fmla="*/ 497682 h 497682"/>
                <a:gd name="connsiteX3" fmla="*/ 47625 w 223137"/>
                <a:gd name="connsiteY3" fmla="*/ 280988 h 497682"/>
                <a:gd name="connsiteX4" fmla="*/ 0 w 223137"/>
                <a:gd name="connsiteY4" fmla="*/ 492919 h 497682"/>
                <a:gd name="connsiteX0" fmla="*/ 0 w 223137"/>
                <a:gd name="connsiteY0" fmla="*/ 492919 h 497682"/>
                <a:gd name="connsiteX1" fmla="*/ 40481 w 223137"/>
                <a:gd name="connsiteY1" fmla="*/ 0 h 497682"/>
                <a:gd name="connsiteX2" fmla="*/ 57150 w 223137"/>
                <a:gd name="connsiteY2" fmla="*/ 497682 h 497682"/>
                <a:gd name="connsiteX3" fmla="*/ 47625 w 223137"/>
                <a:gd name="connsiteY3" fmla="*/ 280988 h 497682"/>
                <a:gd name="connsiteX4" fmla="*/ 0 w 223137"/>
                <a:gd name="connsiteY4" fmla="*/ 492919 h 497682"/>
                <a:gd name="connsiteX0" fmla="*/ 189690 w 412827"/>
                <a:gd name="connsiteY0" fmla="*/ 492919 h 497682"/>
                <a:gd name="connsiteX1" fmla="*/ 230171 w 412827"/>
                <a:gd name="connsiteY1" fmla="*/ 0 h 497682"/>
                <a:gd name="connsiteX2" fmla="*/ 246840 w 412827"/>
                <a:gd name="connsiteY2" fmla="*/ 497682 h 497682"/>
                <a:gd name="connsiteX3" fmla="*/ 237315 w 412827"/>
                <a:gd name="connsiteY3" fmla="*/ 280988 h 497682"/>
                <a:gd name="connsiteX4" fmla="*/ 189690 w 412827"/>
                <a:gd name="connsiteY4" fmla="*/ 492919 h 497682"/>
                <a:gd name="connsiteX0" fmla="*/ 189690 w 412827"/>
                <a:gd name="connsiteY0" fmla="*/ 492919 h 497682"/>
                <a:gd name="connsiteX1" fmla="*/ 230171 w 412827"/>
                <a:gd name="connsiteY1" fmla="*/ 0 h 497682"/>
                <a:gd name="connsiteX2" fmla="*/ 246840 w 412827"/>
                <a:gd name="connsiteY2" fmla="*/ 497682 h 497682"/>
                <a:gd name="connsiteX3" fmla="*/ 237315 w 412827"/>
                <a:gd name="connsiteY3" fmla="*/ 280988 h 497682"/>
                <a:gd name="connsiteX4" fmla="*/ 189690 w 412827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368" h="497682">
                  <a:moveTo>
                    <a:pt x="189690" y="492919"/>
                  </a:moveTo>
                  <a:cubicBezTo>
                    <a:pt x="119858" y="450064"/>
                    <a:pt x="0" y="273852"/>
                    <a:pt x="230171" y="0"/>
                  </a:cubicBezTo>
                  <a:cubicBezTo>
                    <a:pt x="353218" y="137300"/>
                    <a:pt x="422368" y="454826"/>
                    <a:pt x="246840" y="497682"/>
                  </a:cubicBezTo>
                  <a:cubicBezTo>
                    <a:pt x="260351" y="430220"/>
                    <a:pt x="257176" y="355607"/>
                    <a:pt x="237315" y="280988"/>
                  </a:cubicBezTo>
                  <a:cubicBezTo>
                    <a:pt x="185738" y="363545"/>
                    <a:pt x="200837" y="419907"/>
                    <a:pt x="189690" y="49291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3" name="Полилиния 162"/>
            <p:cNvSpPr/>
            <p:nvPr/>
          </p:nvSpPr>
          <p:spPr>
            <a:xfrm>
              <a:off x="7617166" y="5541945"/>
              <a:ext cx="583407" cy="558803"/>
            </a:xfrm>
            <a:custGeom>
              <a:avLst/>
              <a:gdLst>
                <a:gd name="connsiteX0" fmla="*/ 0 w 583407"/>
                <a:gd name="connsiteY0" fmla="*/ 500063 h 500063"/>
                <a:gd name="connsiteX1" fmla="*/ 583407 w 583407"/>
                <a:gd name="connsiteY1" fmla="*/ 0 h 500063"/>
                <a:gd name="connsiteX2" fmla="*/ 116682 w 583407"/>
                <a:gd name="connsiteY2" fmla="*/ 238125 h 500063"/>
                <a:gd name="connsiteX3" fmla="*/ 0 w 583407"/>
                <a:gd name="connsiteY3" fmla="*/ 500063 h 500063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83407" h="558803">
                  <a:moveTo>
                    <a:pt x="0" y="554029"/>
                  </a:moveTo>
                  <a:cubicBezTo>
                    <a:pt x="289750" y="558803"/>
                    <a:pt x="338960" y="139709"/>
                    <a:pt x="583407" y="53966"/>
                  </a:cubicBezTo>
                  <a:cubicBezTo>
                    <a:pt x="275446" y="0"/>
                    <a:pt x="136557" y="217495"/>
                    <a:pt x="116682" y="292091"/>
                  </a:cubicBezTo>
                  <a:cubicBezTo>
                    <a:pt x="108823" y="381822"/>
                    <a:pt x="91298" y="438148"/>
                    <a:pt x="0" y="55402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4" name="Полилиния 163"/>
            <p:cNvSpPr/>
            <p:nvPr/>
          </p:nvSpPr>
          <p:spPr>
            <a:xfrm>
              <a:off x="7636230" y="5282403"/>
              <a:ext cx="257175" cy="392906"/>
            </a:xfrm>
            <a:custGeom>
              <a:avLst/>
              <a:gdLst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7175" h="392906">
                  <a:moveTo>
                    <a:pt x="257175" y="302419"/>
                  </a:moveTo>
                  <a:cubicBezTo>
                    <a:pt x="235759" y="158761"/>
                    <a:pt x="192897" y="77005"/>
                    <a:pt x="0" y="0"/>
                  </a:cubicBezTo>
                  <a:cubicBezTo>
                    <a:pt x="84154" y="95261"/>
                    <a:pt x="177816" y="278616"/>
                    <a:pt x="138113" y="392906"/>
                  </a:cubicBezTo>
                  <a:lnTo>
                    <a:pt x="257175" y="30241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5" name="Полилиния 164"/>
            <p:cNvSpPr/>
            <p:nvPr/>
          </p:nvSpPr>
          <p:spPr>
            <a:xfrm>
              <a:off x="7579080" y="5287166"/>
              <a:ext cx="209567" cy="438150"/>
            </a:xfrm>
            <a:custGeom>
              <a:avLst/>
              <a:gdLst>
                <a:gd name="connsiteX0" fmla="*/ 142875 w 142875"/>
                <a:gd name="connsiteY0" fmla="*/ 438150 h 438150"/>
                <a:gd name="connsiteX1" fmla="*/ 64294 w 142875"/>
                <a:gd name="connsiteY1" fmla="*/ 311943 h 438150"/>
                <a:gd name="connsiteX2" fmla="*/ 0 w 142875"/>
                <a:gd name="connsiteY2" fmla="*/ 0 h 438150"/>
                <a:gd name="connsiteX3" fmla="*/ 142875 w 142875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9567" h="438150">
                  <a:moveTo>
                    <a:pt x="142875" y="438150"/>
                  </a:moveTo>
                  <a:lnTo>
                    <a:pt x="64294" y="311943"/>
                  </a:lnTo>
                  <a:cubicBezTo>
                    <a:pt x="100078" y="157997"/>
                    <a:pt x="50107" y="73090"/>
                    <a:pt x="0" y="0"/>
                  </a:cubicBezTo>
                  <a:cubicBezTo>
                    <a:pt x="73835" y="22236"/>
                    <a:pt x="209567" y="258772"/>
                    <a:pt x="142875" y="43815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6" name="Полилиния 165"/>
            <p:cNvSpPr/>
            <p:nvPr/>
          </p:nvSpPr>
          <p:spPr>
            <a:xfrm>
              <a:off x="7533836" y="5299072"/>
              <a:ext cx="103205" cy="252412"/>
            </a:xfrm>
            <a:custGeom>
              <a:avLst/>
              <a:gdLst>
                <a:gd name="connsiteX0" fmla="*/ 71438 w 71438"/>
                <a:gd name="connsiteY0" fmla="*/ 252412 h 252412"/>
                <a:gd name="connsiteX1" fmla="*/ 0 w 71438"/>
                <a:gd name="connsiteY1" fmla="*/ 216694 h 252412"/>
                <a:gd name="connsiteX2" fmla="*/ 9525 w 71438"/>
                <a:gd name="connsiteY2" fmla="*/ 0 h 252412"/>
                <a:gd name="connsiteX3" fmla="*/ 71438 w 71438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3205" h="252412">
                  <a:moveTo>
                    <a:pt x="71438" y="252412"/>
                  </a:moveTo>
                  <a:lnTo>
                    <a:pt x="0" y="216694"/>
                  </a:lnTo>
                  <a:cubicBezTo>
                    <a:pt x="38911" y="170667"/>
                    <a:pt x="37323" y="100817"/>
                    <a:pt x="9525" y="0"/>
                  </a:cubicBezTo>
                  <a:cubicBezTo>
                    <a:pt x="46849" y="34142"/>
                    <a:pt x="103205" y="163523"/>
                    <a:pt x="71438" y="252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7" name="Полилиния 166"/>
            <p:cNvSpPr/>
            <p:nvPr/>
          </p:nvSpPr>
          <p:spPr>
            <a:xfrm>
              <a:off x="7829111" y="5449091"/>
              <a:ext cx="688193" cy="633412"/>
            </a:xfrm>
            <a:custGeom>
              <a:avLst/>
              <a:gdLst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8193" h="633412">
                  <a:moveTo>
                    <a:pt x="0" y="633412"/>
                  </a:moveTo>
                  <a:cubicBezTo>
                    <a:pt x="638189" y="560395"/>
                    <a:pt x="688193" y="46840"/>
                    <a:pt x="671513" y="0"/>
                  </a:cubicBezTo>
                  <a:cubicBezTo>
                    <a:pt x="601685" y="152420"/>
                    <a:pt x="469913" y="183365"/>
                    <a:pt x="411957" y="207168"/>
                  </a:cubicBezTo>
                  <a:cubicBezTo>
                    <a:pt x="215120" y="280201"/>
                    <a:pt x="139714" y="524676"/>
                    <a:pt x="0" y="633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8" name="Полилиния 167"/>
            <p:cNvSpPr/>
            <p:nvPr/>
          </p:nvSpPr>
          <p:spPr>
            <a:xfrm>
              <a:off x="7762436" y="5841210"/>
              <a:ext cx="783432" cy="556426"/>
            </a:xfrm>
            <a:custGeom>
              <a:avLst/>
              <a:gdLst>
                <a:gd name="connsiteX0" fmla="*/ 0 w 783432"/>
                <a:gd name="connsiteY0" fmla="*/ 26194 h 26194"/>
                <a:gd name="connsiteX1" fmla="*/ 783432 w 783432"/>
                <a:gd name="connsiteY1" fmla="*/ 0 h 26194"/>
                <a:gd name="connsiteX2" fmla="*/ 0 w 783432"/>
                <a:gd name="connsiteY2" fmla="*/ 26194 h 26194"/>
                <a:gd name="connsiteX0" fmla="*/ 0 w 783432"/>
                <a:gd name="connsiteY0" fmla="*/ 274632 h 274632"/>
                <a:gd name="connsiteX1" fmla="*/ 783432 w 783432"/>
                <a:gd name="connsiteY1" fmla="*/ 248438 h 274632"/>
                <a:gd name="connsiteX2" fmla="*/ 0 w 783432"/>
                <a:gd name="connsiteY2" fmla="*/ 274632 h 274632"/>
                <a:gd name="connsiteX0" fmla="*/ 0 w 783432"/>
                <a:gd name="connsiteY0" fmla="*/ 274632 h 318295"/>
                <a:gd name="connsiteX1" fmla="*/ 783432 w 783432"/>
                <a:gd name="connsiteY1" fmla="*/ 248438 h 318295"/>
                <a:gd name="connsiteX2" fmla="*/ 0 w 783432"/>
                <a:gd name="connsiteY2" fmla="*/ 274632 h 318295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83432" h="556426">
                  <a:moveTo>
                    <a:pt x="0" y="274632"/>
                  </a:moveTo>
                  <a:cubicBezTo>
                    <a:pt x="308783" y="401638"/>
                    <a:pt x="574688" y="0"/>
                    <a:pt x="783432" y="248438"/>
                  </a:cubicBezTo>
                  <a:cubicBezTo>
                    <a:pt x="522288" y="257169"/>
                    <a:pt x="585022" y="556426"/>
                    <a:pt x="0" y="27463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9" name="Полилиния 168"/>
            <p:cNvSpPr/>
            <p:nvPr/>
          </p:nvSpPr>
          <p:spPr>
            <a:xfrm>
              <a:off x="7606084" y="6151559"/>
              <a:ext cx="641349" cy="447680"/>
            </a:xfrm>
            <a:custGeom>
              <a:avLst/>
              <a:gdLst>
                <a:gd name="connsiteX0" fmla="*/ 0 w 330994"/>
                <a:gd name="connsiteY0" fmla="*/ 0 h 421482"/>
                <a:gd name="connsiteX1" fmla="*/ 330994 w 330994"/>
                <a:gd name="connsiteY1" fmla="*/ 421482 h 421482"/>
                <a:gd name="connsiteX2" fmla="*/ 121444 w 330994"/>
                <a:gd name="connsiteY2" fmla="*/ 14288 h 421482"/>
                <a:gd name="connsiteX3" fmla="*/ 323850 w 330994"/>
                <a:gd name="connsiteY3" fmla="*/ 216694 h 421482"/>
                <a:gd name="connsiteX4" fmla="*/ 0 w 330994"/>
                <a:gd name="connsiteY4" fmla="*/ 0 h 421482"/>
                <a:gd name="connsiteX0" fmla="*/ 0 w 330994"/>
                <a:gd name="connsiteY0" fmla="*/ 0 h 447680"/>
                <a:gd name="connsiteX1" fmla="*/ 330994 w 330994"/>
                <a:gd name="connsiteY1" fmla="*/ 421482 h 447680"/>
                <a:gd name="connsiteX2" fmla="*/ 121444 w 330994"/>
                <a:gd name="connsiteY2" fmla="*/ 14288 h 447680"/>
                <a:gd name="connsiteX3" fmla="*/ 323850 w 330994"/>
                <a:gd name="connsiteY3" fmla="*/ 216694 h 447680"/>
                <a:gd name="connsiteX4" fmla="*/ 0 w 330994"/>
                <a:gd name="connsiteY4" fmla="*/ 0 h 447680"/>
                <a:gd name="connsiteX0" fmla="*/ 0 w 623109"/>
                <a:gd name="connsiteY0" fmla="*/ 0 h 447680"/>
                <a:gd name="connsiteX1" fmla="*/ 330994 w 623109"/>
                <a:gd name="connsiteY1" fmla="*/ 421482 h 447680"/>
                <a:gd name="connsiteX2" fmla="*/ 121444 w 623109"/>
                <a:gd name="connsiteY2" fmla="*/ 14288 h 447680"/>
                <a:gd name="connsiteX3" fmla="*/ 323850 w 623109"/>
                <a:gd name="connsiteY3" fmla="*/ 216694 h 447680"/>
                <a:gd name="connsiteX4" fmla="*/ 0 w 62310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1349" h="447680">
                  <a:moveTo>
                    <a:pt x="18240" y="0"/>
                  </a:moveTo>
                  <a:cubicBezTo>
                    <a:pt x="209550" y="447680"/>
                    <a:pt x="238903" y="280988"/>
                    <a:pt x="349234" y="421482"/>
                  </a:cubicBezTo>
                  <a:cubicBezTo>
                    <a:pt x="641349" y="28580"/>
                    <a:pt x="0" y="4767"/>
                    <a:pt x="139684" y="14288"/>
                  </a:cubicBezTo>
                  <a:cubicBezTo>
                    <a:pt x="340519" y="157962"/>
                    <a:pt x="365138" y="127803"/>
                    <a:pt x="342090" y="216694"/>
                  </a:cubicBezTo>
                  <a:cubicBezTo>
                    <a:pt x="165130" y="187339"/>
                    <a:pt x="116681" y="3180"/>
                    <a:pt x="1824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0" name="Полилиния 169"/>
            <p:cNvSpPr/>
            <p:nvPr/>
          </p:nvSpPr>
          <p:spPr>
            <a:xfrm>
              <a:off x="8019611" y="5180045"/>
              <a:ext cx="461963" cy="403200"/>
            </a:xfrm>
            <a:custGeom>
              <a:avLst/>
              <a:gdLst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61963" h="403200">
                  <a:moveTo>
                    <a:pt x="238125" y="400014"/>
                  </a:moveTo>
                  <a:cubicBezTo>
                    <a:pt x="334181" y="403200"/>
                    <a:pt x="392124" y="230163"/>
                    <a:pt x="461963" y="95214"/>
                  </a:cubicBezTo>
                  <a:cubicBezTo>
                    <a:pt x="238967" y="188127"/>
                    <a:pt x="189746" y="0"/>
                    <a:pt x="0" y="252377"/>
                  </a:cubicBezTo>
                  <a:cubicBezTo>
                    <a:pt x="123045" y="230163"/>
                    <a:pt x="169890" y="148419"/>
                    <a:pt x="211932" y="164271"/>
                  </a:cubicBezTo>
                  <a:cubicBezTo>
                    <a:pt x="171463" y="238101"/>
                    <a:pt x="140508" y="209525"/>
                    <a:pt x="97632" y="278571"/>
                  </a:cubicBezTo>
                  <a:cubicBezTo>
                    <a:pt x="138113" y="267458"/>
                    <a:pt x="169082" y="227782"/>
                    <a:pt x="219075" y="245233"/>
                  </a:cubicBezTo>
                  <a:cubicBezTo>
                    <a:pt x="154000" y="303981"/>
                    <a:pt x="148458" y="310340"/>
                    <a:pt x="38100" y="342864"/>
                  </a:cubicBezTo>
                  <a:cubicBezTo>
                    <a:pt x="83357" y="375418"/>
                    <a:pt x="150031" y="372243"/>
                    <a:pt x="295275" y="261902"/>
                  </a:cubicBezTo>
                  <a:cubicBezTo>
                    <a:pt x="319100" y="265087"/>
                    <a:pt x="331018" y="289703"/>
                    <a:pt x="238125" y="40001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1" name="Полилиния 170"/>
            <p:cNvSpPr/>
            <p:nvPr/>
          </p:nvSpPr>
          <p:spPr>
            <a:xfrm>
              <a:off x="7682283" y="5000636"/>
              <a:ext cx="442605" cy="384162"/>
            </a:xfrm>
            <a:custGeom>
              <a:avLst/>
              <a:gdLst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84941 w 437341"/>
                <a:gd name="connsiteY0" fmla="*/ 440057 h 440057"/>
                <a:gd name="connsiteX1" fmla="*/ 437341 w 437341"/>
                <a:gd name="connsiteY1" fmla="*/ 118588 h 440057"/>
                <a:gd name="connsiteX2" fmla="*/ 70628 w 437341"/>
                <a:gd name="connsiteY2" fmla="*/ 351951 h 440057"/>
                <a:gd name="connsiteX3" fmla="*/ 165878 w 437341"/>
                <a:gd name="connsiteY3" fmla="*/ 247176 h 440057"/>
                <a:gd name="connsiteX4" fmla="*/ 168260 w 437341"/>
                <a:gd name="connsiteY4" fmla="*/ 313851 h 440057"/>
                <a:gd name="connsiteX5" fmla="*/ 230172 w 437341"/>
                <a:gd name="connsiteY5" fmla="*/ 268607 h 440057"/>
                <a:gd name="connsiteX6" fmla="*/ 213503 w 437341"/>
                <a:gd name="connsiteY6" fmla="*/ 366238 h 440057"/>
                <a:gd name="connsiteX7" fmla="*/ 294466 w 437341"/>
                <a:gd name="connsiteY7" fmla="*/ 263844 h 440057"/>
                <a:gd name="connsiteX8" fmla="*/ 265891 w 437341"/>
                <a:gd name="connsiteY8" fmla="*/ 356713 h 440057"/>
                <a:gd name="connsiteX9" fmla="*/ 337328 w 437341"/>
                <a:gd name="connsiteY9" fmla="*/ 330519 h 440057"/>
                <a:gd name="connsiteX10" fmla="*/ 284941 w 437341"/>
                <a:gd name="connsiteY10" fmla="*/ 440057 h 440057"/>
                <a:gd name="connsiteX0" fmla="*/ 284941 w 437341"/>
                <a:gd name="connsiteY0" fmla="*/ 384162 h 384162"/>
                <a:gd name="connsiteX1" fmla="*/ 437341 w 437341"/>
                <a:gd name="connsiteY1" fmla="*/ 62693 h 384162"/>
                <a:gd name="connsiteX2" fmla="*/ 70628 w 437341"/>
                <a:gd name="connsiteY2" fmla="*/ 296056 h 384162"/>
                <a:gd name="connsiteX3" fmla="*/ 165878 w 437341"/>
                <a:gd name="connsiteY3" fmla="*/ 191281 h 384162"/>
                <a:gd name="connsiteX4" fmla="*/ 168260 w 437341"/>
                <a:gd name="connsiteY4" fmla="*/ 257956 h 384162"/>
                <a:gd name="connsiteX5" fmla="*/ 230172 w 437341"/>
                <a:gd name="connsiteY5" fmla="*/ 212712 h 384162"/>
                <a:gd name="connsiteX6" fmla="*/ 213503 w 437341"/>
                <a:gd name="connsiteY6" fmla="*/ 310343 h 384162"/>
                <a:gd name="connsiteX7" fmla="*/ 294466 w 437341"/>
                <a:gd name="connsiteY7" fmla="*/ 207949 h 384162"/>
                <a:gd name="connsiteX8" fmla="*/ 265891 w 437341"/>
                <a:gd name="connsiteY8" fmla="*/ 300818 h 384162"/>
                <a:gd name="connsiteX9" fmla="*/ 337328 w 437341"/>
                <a:gd name="connsiteY9" fmla="*/ 274624 h 384162"/>
                <a:gd name="connsiteX10" fmla="*/ 284941 w 437341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42605" h="384162">
                  <a:moveTo>
                    <a:pt x="284941" y="384162"/>
                  </a:moveTo>
                  <a:cubicBezTo>
                    <a:pt x="442605" y="279254"/>
                    <a:pt x="339723" y="229869"/>
                    <a:pt x="437341" y="62693"/>
                  </a:cubicBezTo>
                  <a:cubicBezTo>
                    <a:pt x="203198" y="0"/>
                    <a:pt x="0" y="242093"/>
                    <a:pt x="70628" y="296056"/>
                  </a:cubicBezTo>
                  <a:cubicBezTo>
                    <a:pt x="117186" y="209208"/>
                    <a:pt x="108365" y="227050"/>
                    <a:pt x="165878" y="191281"/>
                  </a:cubicBezTo>
                  <a:cubicBezTo>
                    <a:pt x="178593" y="206374"/>
                    <a:pt x="167466" y="235731"/>
                    <a:pt x="168260" y="257956"/>
                  </a:cubicBezTo>
                  <a:cubicBezTo>
                    <a:pt x="188897" y="242875"/>
                    <a:pt x="171450" y="211136"/>
                    <a:pt x="230172" y="212712"/>
                  </a:cubicBezTo>
                  <a:cubicBezTo>
                    <a:pt x="212724" y="269081"/>
                    <a:pt x="188117" y="289717"/>
                    <a:pt x="213503" y="310343"/>
                  </a:cubicBezTo>
                  <a:cubicBezTo>
                    <a:pt x="292568" y="207319"/>
                    <a:pt x="249061" y="207949"/>
                    <a:pt x="294466" y="207949"/>
                  </a:cubicBezTo>
                  <a:lnTo>
                    <a:pt x="265891" y="300818"/>
                  </a:lnTo>
                  <a:cubicBezTo>
                    <a:pt x="296890" y="320697"/>
                    <a:pt x="313530" y="240504"/>
                    <a:pt x="337328" y="274624"/>
                  </a:cubicBezTo>
                  <a:cubicBezTo>
                    <a:pt x="327037" y="313542"/>
                    <a:pt x="350042" y="283366"/>
                    <a:pt x="284941" y="38416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2" name="Полилиния 171"/>
            <p:cNvSpPr/>
            <p:nvPr/>
          </p:nvSpPr>
          <p:spPr>
            <a:xfrm>
              <a:off x="7592591" y="5120479"/>
              <a:ext cx="181752" cy="131788"/>
            </a:xfrm>
            <a:custGeom>
              <a:avLst/>
              <a:gdLst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31788"/>
                <a:gd name="connsiteX1" fmla="*/ 181752 w 181752"/>
                <a:gd name="connsiteY1" fmla="*/ 0 h 131788"/>
                <a:gd name="connsiteX2" fmla="*/ 43639 w 181752"/>
                <a:gd name="connsiteY2" fmla="*/ 4763 h 131788"/>
                <a:gd name="connsiteX3" fmla="*/ 31733 w 181752"/>
                <a:gd name="connsiteY3" fmla="*/ 116681 h 131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752" h="131788">
                  <a:moveTo>
                    <a:pt x="31733" y="116681"/>
                  </a:moveTo>
                  <a:cubicBezTo>
                    <a:pt x="107949" y="20649"/>
                    <a:pt x="131778" y="131788"/>
                    <a:pt x="181752" y="0"/>
                  </a:cubicBezTo>
                  <a:cubicBezTo>
                    <a:pt x="135714" y="1588"/>
                    <a:pt x="68295" y="53219"/>
                    <a:pt x="43639" y="4763"/>
                  </a:cubicBezTo>
                  <a:cubicBezTo>
                    <a:pt x="18255" y="42082"/>
                    <a:pt x="0" y="43668"/>
                    <a:pt x="31733" y="1166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3" name="Полилиния 172"/>
            <p:cNvSpPr/>
            <p:nvPr/>
          </p:nvSpPr>
          <p:spPr>
            <a:xfrm flipH="1">
              <a:off x="6846121" y="5544616"/>
              <a:ext cx="583407" cy="558803"/>
            </a:xfrm>
            <a:custGeom>
              <a:avLst/>
              <a:gdLst>
                <a:gd name="connsiteX0" fmla="*/ 0 w 583407"/>
                <a:gd name="connsiteY0" fmla="*/ 500063 h 500063"/>
                <a:gd name="connsiteX1" fmla="*/ 583407 w 583407"/>
                <a:gd name="connsiteY1" fmla="*/ 0 h 500063"/>
                <a:gd name="connsiteX2" fmla="*/ 116682 w 583407"/>
                <a:gd name="connsiteY2" fmla="*/ 238125 h 500063"/>
                <a:gd name="connsiteX3" fmla="*/ 0 w 583407"/>
                <a:gd name="connsiteY3" fmla="*/ 500063 h 500063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83407" h="558803">
                  <a:moveTo>
                    <a:pt x="0" y="554029"/>
                  </a:moveTo>
                  <a:cubicBezTo>
                    <a:pt x="289750" y="558803"/>
                    <a:pt x="338960" y="139709"/>
                    <a:pt x="583407" y="53966"/>
                  </a:cubicBezTo>
                  <a:cubicBezTo>
                    <a:pt x="275446" y="0"/>
                    <a:pt x="136557" y="217495"/>
                    <a:pt x="116682" y="292091"/>
                  </a:cubicBezTo>
                  <a:cubicBezTo>
                    <a:pt x="108823" y="381822"/>
                    <a:pt x="91298" y="438148"/>
                    <a:pt x="0" y="55402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4" name="Полилиния 173"/>
            <p:cNvSpPr/>
            <p:nvPr/>
          </p:nvSpPr>
          <p:spPr>
            <a:xfrm flipH="1">
              <a:off x="7153289" y="5285074"/>
              <a:ext cx="257175" cy="392906"/>
            </a:xfrm>
            <a:custGeom>
              <a:avLst/>
              <a:gdLst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7175" h="392906">
                  <a:moveTo>
                    <a:pt x="257175" y="302419"/>
                  </a:moveTo>
                  <a:cubicBezTo>
                    <a:pt x="235759" y="158761"/>
                    <a:pt x="192897" y="77005"/>
                    <a:pt x="0" y="0"/>
                  </a:cubicBezTo>
                  <a:cubicBezTo>
                    <a:pt x="84154" y="95261"/>
                    <a:pt x="177816" y="278616"/>
                    <a:pt x="138113" y="392906"/>
                  </a:cubicBezTo>
                  <a:lnTo>
                    <a:pt x="257175" y="30241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5" name="Полилиния 174"/>
            <p:cNvSpPr/>
            <p:nvPr/>
          </p:nvSpPr>
          <p:spPr>
            <a:xfrm flipH="1">
              <a:off x="7258047" y="5289837"/>
              <a:ext cx="209567" cy="438150"/>
            </a:xfrm>
            <a:custGeom>
              <a:avLst/>
              <a:gdLst>
                <a:gd name="connsiteX0" fmla="*/ 142875 w 142875"/>
                <a:gd name="connsiteY0" fmla="*/ 438150 h 438150"/>
                <a:gd name="connsiteX1" fmla="*/ 64294 w 142875"/>
                <a:gd name="connsiteY1" fmla="*/ 311943 h 438150"/>
                <a:gd name="connsiteX2" fmla="*/ 0 w 142875"/>
                <a:gd name="connsiteY2" fmla="*/ 0 h 438150"/>
                <a:gd name="connsiteX3" fmla="*/ 142875 w 142875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9567" h="438150">
                  <a:moveTo>
                    <a:pt x="142875" y="438150"/>
                  </a:moveTo>
                  <a:lnTo>
                    <a:pt x="64294" y="311943"/>
                  </a:lnTo>
                  <a:cubicBezTo>
                    <a:pt x="100078" y="157997"/>
                    <a:pt x="50107" y="73090"/>
                    <a:pt x="0" y="0"/>
                  </a:cubicBezTo>
                  <a:cubicBezTo>
                    <a:pt x="73835" y="22236"/>
                    <a:pt x="209567" y="258772"/>
                    <a:pt x="142875" y="43815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6" name="Полилиния 175"/>
            <p:cNvSpPr/>
            <p:nvPr/>
          </p:nvSpPr>
          <p:spPr>
            <a:xfrm flipH="1">
              <a:off x="7409653" y="5301743"/>
              <a:ext cx="103205" cy="252412"/>
            </a:xfrm>
            <a:custGeom>
              <a:avLst/>
              <a:gdLst>
                <a:gd name="connsiteX0" fmla="*/ 71438 w 71438"/>
                <a:gd name="connsiteY0" fmla="*/ 252412 h 252412"/>
                <a:gd name="connsiteX1" fmla="*/ 0 w 71438"/>
                <a:gd name="connsiteY1" fmla="*/ 216694 h 252412"/>
                <a:gd name="connsiteX2" fmla="*/ 9525 w 71438"/>
                <a:gd name="connsiteY2" fmla="*/ 0 h 252412"/>
                <a:gd name="connsiteX3" fmla="*/ 71438 w 71438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3205" h="252412">
                  <a:moveTo>
                    <a:pt x="71438" y="252412"/>
                  </a:moveTo>
                  <a:lnTo>
                    <a:pt x="0" y="216694"/>
                  </a:lnTo>
                  <a:cubicBezTo>
                    <a:pt x="38911" y="170667"/>
                    <a:pt x="37323" y="100817"/>
                    <a:pt x="9525" y="0"/>
                  </a:cubicBezTo>
                  <a:cubicBezTo>
                    <a:pt x="46849" y="34142"/>
                    <a:pt x="103205" y="163523"/>
                    <a:pt x="71438" y="252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7" name="Полилиния 176"/>
            <p:cNvSpPr/>
            <p:nvPr/>
          </p:nvSpPr>
          <p:spPr>
            <a:xfrm flipH="1">
              <a:off x="6529390" y="5451762"/>
              <a:ext cx="688193" cy="633412"/>
            </a:xfrm>
            <a:custGeom>
              <a:avLst/>
              <a:gdLst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8193" h="633412">
                  <a:moveTo>
                    <a:pt x="0" y="633412"/>
                  </a:moveTo>
                  <a:cubicBezTo>
                    <a:pt x="638189" y="560395"/>
                    <a:pt x="688193" y="46840"/>
                    <a:pt x="671513" y="0"/>
                  </a:cubicBezTo>
                  <a:cubicBezTo>
                    <a:pt x="601685" y="152420"/>
                    <a:pt x="469913" y="183365"/>
                    <a:pt x="411957" y="207168"/>
                  </a:cubicBezTo>
                  <a:cubicBezTo>
                    <a:pt x="215120" y="280201"/>
                    <a:pt x="139714" y="524676"/>
                    <a:pt x="0" y="633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8" name="Полилиния 177"/>
            <p:cNvSpPr/>
            <p:nvPr/>
          </p:nvSpPr>
          <p:spPr>
            <a:xfrm flipH="1">
              <a:off x="6500826" y="5843881"/>
              <a:ext cx="783432" cy="556426"/>
            </a:xfrm>
            <a:custGeom>
              <a:avLst/>
              <a:gdLst>
                <a:gd name="connsiteX0" fmla="*/ 0 w 783432"/>
                <a:gd name="connsiteY0" fmla="*/ 26194 h 26194"/>
                <a:gd name="connsiteX1" fmla="*/ 783432 w 783432"/>
                <a:gd name="connsiteY1" fmla="*/ 0 h 26194"/>
                <a:gd name="connsiteX2" fmla="*/ 0 w 783432"/>
                <a:gd name="connsiteY2" fmla="*/ 26194 h 26194"/>
                <a:gd name="connsiteX0" fmla="*/ 0 w 783432"/>
                <a:gd name="connsiteY0" fmla="*/ 274632 h 274632"/>
                <a:gd name="connsiteX1" fmla="*/ 783432 w 783432"/>
                <a:gd name="connsiteY1" fmla="*/ 248438 h 274632"/>
                <a:gd name="connsiteX2" fmla="*/ 0 w 783432"/>
                <a:gd name="connsiteY2" fmla="*/ 274632 h 274632"/>
                <a:gd name="connsiteX0" fmla="*/ 0 w 783432"/>
                <a:gd name="connsiteY0" fmla="*/ 274632 h 318295"/>
                <a:gd name="connsiteX1" fmla="*/ 783432 w 783432"/>
                <a:gd name="connsiteY1" fmla="*/ 248438 h 318295"/>
                <a:gd name="connsiteX2" fmla="*/ 0 w 783432"/>
                <a:gd name="connsiteY2" fmla="*/ 274632 h 318295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83432" h="556426">
                  <a:moveTo>
                    <a:pt x="0" y="274632"/>
                  </a:moveTo>
                  <a:cubicBezTo>
                    <a:pt x="308783" y="401638"/>
                    <a:pt x="574688" y="0"/>
                    <a:pt x="783432" y="248438"/>
                  </a:cubicBezTo>
                  <a:cubicBezTo>
                    <a:pt x="522288" y="257169"/>
                    <a:pt x="585022" y="556426"/>
                    <a:pt x="0" y="27463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9" name="Полилиния 178"/>
            <p:cNvSpPr/>
            <p:nvPr/>
          </p:nvSpPr>
          <p:spPr>
            <a:xfrm flipH="1">
              <a:off x="6799261" y="6154230"/>
              <a:ext cx="641349" cy="447680"/>
            </a:xfrm>
            <a:custGeom>
              <a:avLst/>
              <a:gdLst>
                <a:gd name="connsiteX0" fmla="*/ 0 w 330994"/>
                <a:gd name="connsiteY0" fmla="*/ 0 h 421482"/>
                <a:gd name="connsiteX1" fmla="*/ 330994 w 330994"/>
                <a:gd name="connsiteY1" fmla="*/ 421482 h 421482"/>
                <a:gd name="connsiteX2" fmla="*/ 121444 w 330994"/>
                <a:gd name="connsiteY2" fmla="*/ 14288 h 421482"/>
                <a:gd name="connsiteX3" fmla="*/ 323850 w 330994"/>
                <a:gd name="connsiteY3" fmla="*/ 216694 h 421482"/>
                <a:gd name="connsiteX4" fmla="*/ 0 w 330994"/>
                <a:gd name="connsiteY4" fmla="*/ 0 h 421482"/>
                <a:gd name="connsiteX0" fmla="*/ 0 w 330994"/>
                <a:gd name="connsiteY0" fmla="*/ 0 h 447680"/>
                <a:gd name="connsiteX1" fmla="*/ 330994 w 330994"/>
                <a:gd name="connsiteY1" fmla="*/ 421482 h 447680"/>
                <a:gd name="connsiteX2" fmla="*/ 121444 w 330994"/>
                <a:gd name="connsiteY2" fmla="*/ 14288 h 447680"/>
                <a:gd name="connsiteX3" fmla="*/ 323850 w 330994"/>
                <a:gd name="connsiteY3" fmla="*/ 216694 h 447680"/>
                <a:gd name="connsiteX4" fmla="*/ 0 w 330994"/>
                <a:gd name="connsiteY4" fmla="*/ 0 h 447680"/>
                <a:gd name="connsiteX0" fmla="*/ 0 w 623109"/>
                <a:gd name="connsiteY0" fmla="*/ 0 h 447680"/>
                <a:gd name="connsiteX1" fmla="*/ 330994 w 623109"/>
                <a:gd name="connsiteY1" fmla="*/ 421482 h 447680"/>
                <a:gd name="connsiteX2" fmla="*/ 121444 w 623109"/>
                <a:gd name="connsiteY2" fmla="*/ 14288 h 447680"/>
                <a:gd name="connsiteX3" fmla="*/ 323850 w 623109"/>
                <a:gd name="connsiteY3" fmla="*/ 216694 h 447680"/>
                <a:gd name="connsiteX4" fmla="*/ 0 w 62310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1349" h="447680">
                  <a:moveTo>
                    <a:pt x="18240" y="0"/>
                  </a:moveTo>
                  <a:cubicBezTo>
                    <a:pt x="209550" y="447680"/>
                    <a:pt x="238903" y="280988"/>
                    <a:pt x="349234" y="421482"/>
                  </a:cubicBezTo>
                  <a:cubicBezTo>
                    <a:pt x="641349" y="28580"/>
                    <a:pt x="0" y="4767"/>
                    <a:pt x="139684" y="14288"/>
                  </a:cubicBezTo>
                  <a:cubicBezTo>
                    <a:pt x="340519" y="157962"/>
                    <a:pt x="365138" y="127803"/>
                    <a:pt x="342090" y="216694"/>
                  </a:cubicBezTo>
                  <a:cubicBezTo>
                    <a:pt x="165130" y="187339"/>
                    <a:pt x="116681" y="3180"/>
                    <a:pt x="1824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0" name="Полилиния 179"/>
            <p:cNvSpPr/>
            <p:nvPr/>
          </p:nvSpPr>
          <p:spPr>
            <a:xfrm flipH="1">
              <a:off x="6565120" y="5182716"/>
              <a:ext cx="461963" cy="403200"/>
            </a:xfrm>
            <a:custGeom>
              <a:avLst/>
              <a:gdLst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61963" h="403200">
                  <a:moveTo>
                    <a:pt x="238125" y="400014"/>
                  </a:moveTo>
                  <a:cubicBezTo>
                    <a:pt x="334181" y="403200"/>
                    <a:pt x="392124" y="230163"/>
                    <a:pt x="461963" y="95214"/>
                  </a:cubicBezTo>
                  <a:cubicBezTo>
                    <a:pt x="238967" y="188127"/>
                    <a:pt x="189746" y="0"/>
                    <a:pt x="0" y="252377"/>
                  </a:cubicBezTo>
                  <a:cubicBezTo>
                    <a:pt x="123045" y="230163"/>
                    <a:pt x="169890" y="148419"/>
                    <a:pt x="211932" y="164271"/>
                  </a:cubicBezTo>
                  <a:cubicBezTo>
                    <a:pt x="171463" y="238101"/>
                    <a:pt x="140508" y="209525"/>
                    <a:pt x="97632" y="278571"/>
                  </a:cubicBezTo>
                  <a:cubicBezTo>
                    <a:pt x="138113" y="267458"/>
                    <a:pt x="169082" y="227782"/>
                    <a:pt x="219075" y="245233"/>
                  </a:cubicBezTo>
                  <a:cubicBezTo>
                    <a:pt x="154000" y="303981"/>
                    <a:pt x="148458" y="310340"/>
                    <a:pt x="38100" y="342864"/>
                  </a:cubicBezTo>
                  <a:cubicBezTo>
                    <a:pt x="83357" y="375418"/>
                    <a:pt x="150031" y="372243"/>
                    <a:pt x="295275" y="261902"/>
                  </a:cubicBezTo>
                  <a:cubicBezTo>
                    <a:pt x="319100" y="265087"/>
                    <a:pt x="331018" y="289703"/>
                    <a:pt x="238125" y="40001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1" name="Полилиния 180"/>
            <p:cNvSpPr/>
            <p:nvPr/>
          </p:nvSpPr>
          <p:spPr>
            <a:xfrm flipH="1">
              <a:off x="6921806" y="5003307"/>
              <a:ext cx="442605" cy="384162"/>
            </a:xfrm>
            <a:custGeom>
              <a:avLst/>
              <a:gdLst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84941 w 437341"/>
                <a:gd name="connsiteY0" fmla="*/ 440057 h 440057"/>
                <a:gd name="connsiteX1" fmla="*/ 437341 w 437341"/>
                <a:gd name="connsiteY1" fmla="*/ 118588 h 440057"/>
                <a:gd name="connsiteX2" fmla="*/ 70628 w 437341"/>
                <a:gd name="connsiteY2" fmla="*/ 351951 h 440057"/>
                <a:gd name="connsiteX3" fmla="*/ 165878 w 437341"/>
                <a:gd name="connsiteY3" fmla="*/ 247176 h 440057"/>
                <a:gd name="connsiteX4" fmla="*/ 168260 w 437341"/>
                <a:gd name="connsiteY4" fmla="*/ 313851 h 440057"/>
                <a:gd name="connsiteX5" fmla="*/ 230172 w 437341"/>
                <a:gd name="connsiteY5" fmla="*/ 268607 h 440057"/>
                <a:gd name="connsiteX6" fmla="*/ 213503 w 437341"/>
                <a:gd name="connsiteY6" fmla="*/ 366238 h 440057"/>
                <a:gd name="connsiteX7" fmla="*/ 294466 w 437341"/>
                <a:gd name="connsiteY7" fmla="*/ 263844 h 440057"/>
                <a:gd name="connsiteX8" fmla="*/ 265891 w 437341"/>
                <a:gd name="connsiteY8" fmla="*/ 356713 h 440057"/>
                <a:gd name="connsiteX9" fmla="*/ 337328 w 437341"/>
                <a:gd name="connsiteY9" fmla="*/ 330519 h 440057"/>
                <a:gd name="connsiteX10" fmla="*/ 284941 w 437341"/>
                <a:gd name="connsiteY10" fmla="*/ 440057 h 440057"/>
                <a:gd name="connsiteX0" fmla="*/ 284941 w 437341"/>
                <a:gd name="connsiteY0" fmla="*/ 384162 h 384162"/>
                <a:gd name="connsiteX1" fmla="*/ 437341 w 437341"/>
                <a:gd name="connsiteY1" fmla="*/ 62693 h 384162"/>
                <a:gd name="connsiteX2" fmla="*/ 70628 w 437341"/>
                <a:gd name="connsiteY2" fmla="*/ 296056 h 384162"/>
                <a:gd name="connsiteX3" fmla="*/ 165878 w 437341"/>
                <a:gd name="connsiteY3" fmla="*/ 191281 h 384162"/>
                <a:gd name="connsiteX4" fmla="*/ 168260 w 437341"/>
                <a:gd name="connsiteY4" fmla="*/ 257956 h 384162"/>
                <a:gd name="connsiteX5" fmla="*/ 230172 w 437341"/>
                <a:gd name="connsiteY5" fmla="*/ 212712 h 384162"/>
                <a:gd name="connsiteX6" fmla="*/ 213503 w 437341"/>
                <a:gd name="connsiteY6" fmla="*/ 310343 h 384162"/>
                <a:gd name="connsiteX7" fmla="*/ 294466 w 437341"/>
                <a:gd name="connsiteY7" fmla="*/ 207949 h 384162"/>
                <a:gd name="connsiteX8" fmla="*/ 265891 w 437341"/>
                <a:gd name="connsiteY8" fmla="*/ 300818 h 384162"/>
                <a:gd name="connsiteX9" fmla="*/ 337328 w 437341"/>
                <a:gd name="connsiteY9" fmla="*/ 274624 h 384162"/>
                <a:gd name="connsiteX10" fmla="*/ 284941 w 437341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42605" h="384162">
                  <a:moveTo>
                    <a:pt x="284941" y="384162"/>
                  </a:moveTo>
                  <a:cubicBezTo>
                    <a:pt x="442605" y="279254"/>
                    <a:pt x="339723" y="229869"/>
                    <a:pt x="437341" y="62693"/>
                  </a:cubicBezTo>
                  <a:cubicBezTo>
                    <a:pt x="203198" y="0"/>
                    <a:pt x="0" y="242093"/>
                    <a:pt x="70628" y="296056"/>
                  </a:cubicBezTo>
                  <a:cubicBezTo>
                    <a:pt x="117186" y="209208"/>
                    <a:pt x="108365" y="227050"/>
                    <a:pt x="165878" y="191281"/>
                  </a:cubicBezTo>
                  <a:cubicBezTo>
                    <a:pt x="178593" y="206374"/>
                    <a:pt x="167466" y="235731"/>
                    <a:pt x="168260" y="257956"/>
                  </a:cubicBezTo>
                  <a:cubicBezTo>
                    <a:pt x="188897" y="242875"/>
                    <a:pt x="171450" y="211136"/>
                    <a:pt x="230172" y="212712"/>
                  </a:cubicBezTo>
                  <a:cubicBezTo>
                    <a:pt x="212724" y="269081"/>
                    <a:pt x="188117" y="289717"/>
                    <a:pt x="213503" y="310343"/>
                  </a:cubicBezTo>
                  <a:cubicBezTo>
                    <a:pt x="292568" y="207319"/>
                    <a:pt x="249061" y="207949"/>
                    <a:pt x="294466" y="207949"/>
                  </a:cubicBezTo>
                  <a:lnTo>
                    <a:pt x="265891" y="300818"/>
                  </a:lnTo>
                  <a:cubicBezTo>
                    <a:pt x="296890" y="320697"/>
                    <a:pt x="313530" y="240504"/>
                    <a:pt x="337328" y="274624"/>
                  </a:cubicBezTo>
                  <a:cubicBezTo>
                    <a:pt x="327037" y="313542"/>
                    <a:pt x="350042" y="283366"/>
                    <a:pt x="284941" y="38416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2" name="Полилиния 181"/>
            <p:cNvSpPr/>
            <p:nvPr/>
          </p:nvSpPr>
          <p:spPr>
            <a:xfrm flipH="1">
              <a:off x="7272351" y="5123150"/>
              <a:ext cx="181752" cy="131788"/>
            </a:xfrm>
            <a:custGeom>
              <a:avLst/>
              <a:gdLst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31788"/>
                <a:gd name="connsiteX1" fmla="*/ 181752 w 181752"/>
                <a:gd name="connsiteY1" fmla="*/ 0 h 131788"/>
                <a:gd name="connsiteX2" fmla="*/ 43639 w 181752"/>
                <a:gd name="connsiteY2" fmla="*/ 4763 h 131788"/>
                <a:gd name="connsiteX3" fmla="*/ 31733 w 181752"/>
                <a:gd name="connsiteY3" fmla="*/ 116681 h 131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752" h="131788">
                  <a:moveTo>
                    <a:pt x="31733" y="116681"/>
                  </a:moveTo>
                  <a:cubicBezTo>
                    <a:pt x="107949" y="20649"/>
                    <a:pt x="131778" y="131788"/>
                    <a:pt x="181752" y="0"/>
                  </a:cubicBezTo>
                  <a:cubicBezTo>
                    <a:pt x="135714" y="1588"/>
                    <a:pt x="68295" y="53219"/>
                    <a:pt x="43639" y="4763"/>
                  </a:cubicBezTo>
                  <a:cubicBezTo>
                    <a:pt x="18255" y="42082"/>
                    <a:pt x="0" y="43668"/>
                    <a:pt x="31733" y="1166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3" name="Полилиния 182"/>
            <p:cNvSpPr/>
            <p:nvPr/>
          </p:nvSpPr>
          <p:spPr>
            <a:xfrm>
              <a:off x="7456208" y="5058089"/>
              <a:ext cx="140493" cy="173832"/>
            </a:xfrm>
            <a:custGeom>
              <a:avLst/>
              <a:gdLst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0493" h="173832">
                  <a:moveTo>
                    <a:pt x="0" y="169069"/>
                  </a:moveTo>
                  <a:cubicBezTo>
                    <a:pt x="73042" y="158763"/>
                    <a:pt x="86535" y="162731"/>
                    <a:pt x="140493" y="173832"/>
                  </a:cubicBezTo>
                  <a:cubicBezTo>
                    <a:pt x="101634" y="127819"/>
                    <a:pt x="79392" y="60338"/>
                    <a:pt x="66675" y="0"/>
                  </a:cubicBezTo>
                  <a:cubicBezTo>
                    <a:pt x="46883" y="99257"/>
                    <a:pt x="55615" y="105607"/>
                    <a:pt x="0" y="1690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10" name="Группа 209"/>
          <p:cNvGrpSpPr/>
          <p:nvPr/>
        </p:nvGrpSpPr>
        <p:grpSpPr>
          <a:xfrm rot="7677185" flipH="1">
            <a:off x="288775" y="184121"/>
            <a:ext cx="2510240" cy="1958052"/>
            <a:chOff x="6500826" y="5000636"/>
            <a:chExt cx="2045042" cy="1601274"/>
          </a:xfrm>
          <a:gradFill flip="none" rotWithShape="1">
            <a:gsLst>
              <a:gs pos="0">
                <a:schemeClr val="accent6">
                  <a:lumMod val="75000"/>
                </a:schemeClr>
              </a:gs>
              <a:gs pos="72000">
                <a:schemeClr val="accent6">
                  <a:lumMod val="60000"/>
                  <a:lumOff val="4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211" name="Полилиния 210"/>
            <p:cNvSpPr/>
            <p:nvPr/>
          </p:nvSpPr>
          <p:spPr>
            <a:xfrm>
              <a:off x="7297475" y="5581964"/>
              <a:ext cx="422368" cy="497682"/>
            </a:xfrm>
            <a:custGeom>
              <a:avLst/>
              <a:gdLst>
                <a:gd name="connsiteX0" fmla="*/ 0 w 223137"/>
                <a:gd name="connsiteY0" fmla="*/ 492919 h 497682"/>
                <a:gd name="connsiteX1" fmla="*/ 40481 w 223137"/>
                <a:gd name="connsiteY1" fmla="*/ 0 h 497682"/>
                <a:gd name="connsiteX2" fmla="*/ 57150 w 223137"/>
                <a:gd name="connsiteY2" fmla="*/ 497682 h 497682"/>
                <a:gd name="connsiteX3" fmla="*/ 47625 w 223137"/>
                <a:gd name="connsiteY3" fmla="*/ 280988 h 497682"/>
                <a:gd name="connsiteX4" fmla="*/ 0 w 223137"/>
                <a:gd name="connsiteY4" fmla="*/ 492919 h 497682"/>
                <a:gd name="connsiteX0" fmla="*/ 0 w 223137"/>
                <a:gd name="connsiteY0" fmla="*/ 492919 h 497682"/>
                <a:gd name="connsiteX1" fmla="*/ 40481 w 223137"/>
                <a:gd name="connsiteY1" fmla="*/ 0 h 497682"/>
                <a:gd name="connsiteX2" fmla="*/ 57150 w 223137"/>
                <a:gd name="connsiteY2" fmla="*/ 497682 h 497682"/>
                <a:gd name="connsiteX3" fmla="*/ 47625 w 223137"/>
                <a:gd name="connsiteY3" fmla="*/ 280988 h 497682"/>
                <a:gd name="connsiteX4" fmla="*/ 0 w 223137"/>
                <a:gd name="connsiteY4" fmla="*/ 492919 h 497682"/>
                <a:gd name="connsiteX0" fmla="*/ 189690 w 412827"/>
                <a:gd name="connsiteY0" fmla="*/ 492919 h 497682"/>
                <a:gd name="connsiteX1" fmla="*/ 230171 w 412827"/>
                <a:gd name="connsiteY1" fmla="*/ 0 h 497682"/>
                <a:gd name="connsiteX2" fmla="*/ 246840 w 412827"/>
                <a:gd name="connsiteY2" fmla="*/ 497682 h 497682"/>
                <a:gd name="connsiteX3" fmla="*/ 237315 w 412827"/>
                <a:gd name="connsiteY3" fmla="*/ 280988 h 497682"/>
                <a:gd name="connsiteX4" fmla="*/ 189690 w 412827"/>
                <a:gd name="connsiteY4" fmla="*/ 492919 h 497682"/>
                <a:gd name="connsiteX0" fmla="*/ 189690 w 412827"/>
                <a:gd name="connsiteY0" fmla="*/ 492919 h 497682"/>
                <a:gd name="connsiteX1" fmla="*/ 230171 w 412827"/>
                <a:gd name="connsiteY1" fmla="*/ 0 h 497682"/>
                <a:gd name="connsiteX2" fmla="*/ 246840 w 412827"/>
                <a:gd name="connsiteY2" fmla="*/ 497682 h 497682"/>
                <a:gd name="connsiteX3" fmla="*/ 237315 w 412827"/>
                <a:gd name="connsiteY3" fmla="*/ 280988 h 497682"/>
                <a:gd name="connsiteX4" fmla="*/ 189690 w 412827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368" h="497682">
                  <a:moveTo>
                    <a:pt x="189690" y="492919"/>
                  </a:moveTo>
                  <a:cubicBezTo>
                    <a:pt x="119858" y="450064"/>
                    <a:pt x="0" y="273852"/>
                    <a:pt x="230171" y="0"/>
                  </a:cubicBezTo>
                  <a:cubicBezTo>
                    <a:pt x="353218" y="137300"/>
                    <a:pt x="422368" y="454826"/>
                    <a:pt x="246840" y="497682"/>
                  </a:cubicBezTo>
                  <a:cubicBezTo>
                    <a:pt x="260351" y="430220"/>
                    <a:pt x="257176" y="355607"/>
                    <a:pt x="237315" y="280988"/>
                  </a:cubicBezTo>
                  <a:cubicBezTo>
                    <a:pt x="185738" y="363545"/>
                    <a:pt x="200837" y="419907"/>
                    <a:pt x="189690" y="49291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2" name="Полилиния 211"/>
            <p:cNvSpPr/>
            <p:nvPr/>
          </p:nvSpPr>
          <p:spPr>
            <a:xfrm>
              <a:off x="7617166" y="5541945"/>
              <a:ext cx="583407" cy="558803"/>
            </a:xfrm>
            <a:custGeom>
              <a:avLst/>
              <a:gdLst>
                <a:gd name="connsiteX0" fmla="*/ 0 w 583407"/>
                <a:gd name="connsiteY0" fmla="*/ 500063 h 500063"/>
                <a:gd name="connsiteX1" fmla="*/ 583407 w 583407"/>
                <a:gd name="connsiteY1" fmla="*/ 0 h 500063"/>
                <a:gd name="connsiteX2" fmla="*/ 116682 w 583407"/>
                <a:gd name="connsiteY2" fmla="*/ 238125 h 500063"/>
                <a:gd name="connsiteX3" fmla="*/ 0 w 583407"/>
                <a:gd name="connsiteY3" fmla="*/ 500063 h 500063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83407" h="558803">
                  <a:moveTo>
                    <a:pt x="0" y="554029"/>
                  </a:moveTo>
                  <a:cubicBezTo>
                    <a:pt x="289750" y="558803"/>
                    <a:pt x="338960" y="139709"/>
                    <a:pt x="583407" y="53966"/>
                  </a:cubicBezTo>
                  <a:cubicBezTo>
                    <a:pt x="275446" y="0"/>
                    <a:pt x="136557" y="217495"/>
                    <a:pt x="116682" y="292091"/>
                  </a:cubicBezTo>
                  <a:cubicBezTo>
                    <a:pt x="108823" y="381822"/>
                    <a:pt x="91298" y="438148"/>
                    <a:pt x="0" y="55402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3" name="Полилиния 212"/>
            <p:cNvSpPr/>
            <p:nvPr/>
          </p:nvSpPr>
          <p:spPr>
            <a:xfrm>
              <a:off x="7636230" y="5282403"/>
              <a:ext cx="257175" cy="392906"/>
            </a:xfrm>
            <a:custGeom>
              <a:avLst/>
              <a:gdLst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7175" h="392906">
                  <a:moveTo>
                    <a:pt x="257175" y="302419"/>
                  </a:moveTo>
                  <a:cubicBezTo>
                    <a:pt x="235759" y="158761"/>
                    <a:pt x="192897" y="77005"/>
                    <a:pt x="0" y="0"/>
                  </a:cubicBezTo>
                  <a:cubicBezTo>
                    <a:pt x="84154" y="95261"/>
                    <a:pt x="177816" y="278616"/>
                    <a:pt x="138113" y="392906"/>
                  </a:cubicBezTo>
                  <a:lnTo>
                    <a:pt x="257175" y="30241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4" name="Полилиния 213"/>
            <p:cNvSpPr/>
            <p:nvPr/>
          </p:nvSpPr>
          <p:spPr>
            <a:xfrm>
              <a:off x="7579080" y="5287166"/>
              <a:ext cx="209567" cy="438150"/>
            </a:xfrm>
            <a:custGeom>
              <a:avLst/>
              <a:gdLst>
                <a:gd name="connsiteX0" fmla="*/ 142875 w 142875"/>
                <a:gd name="connsiteY0" fmla="*/ 438150 h 438150"/>
                <a:gd name="connsiteX1" fmla="*/ 64294 w 142875"/>
                <a:gd name="connsiteY1" fmla="*/ 311943 h 438150"/>
                <a:gd name="connsiteX2" fmla="*/ 0 w 142875"/>
                <a:gd name="connsiteY2" fmla="*/ 0 h 438150"/>
                <a:gd name="connsiteX3" fmla="*/ 142875 w 142875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9567" h="438150">
                  <a:moveTo>
                    <a:pt x="142875" y="438150"/>
                  </a:moveTo>
                  <a:lnTo>
                    <a:pt x="64294" y="311943"/>
                  </a:lnTo>
                  <a:cubicBezTo>
                    <a:pt x="100078" y="157997"/>
                    <a:pt x="50107" y="73090"/>
                    <a:pt x="0" y="0"/>
                  </a:cubicBezTo>
                  <a:cubicBezTo>
                    <a:pt x="73835" y="22236"/>
                    <a:pt x="209567" y="258772"/>
                    <a:pt x="142875" y="43815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5" name="Полилиния 214"/>
            <p:cNvSpPr/>
            <p:nvPr/>
          </p:nvSpPr>
          <p:spPr>
            <a:xfrm>
              <a:off x="7533836" y="5299072"/>
              <a:ext cx="103205" cy="252412"/>
            </a:xfrm>
            <a:custGeom>
              <a:avLst/>
              <a:gdLst>
                <a:gd name="connsiteX0" fmla="*/ 71438 w 71438"/>
                <a:gd name="connsiteY0" fmla="*/ 252412 h 252412"/>
                <a:gd name="connsiteX1" fmla="*/ 0 w 71438"/>
                <a:gd name="connsiteY1" fmla="*/ 216694 h 252412"/>
                <a:gd name="connsiteX2" fmla="*/ 9525 w 71438"/>
                <a:gd name="connsiteY2" fmla="*/ 0 h 252412"/>
                <a:gd name="connsiteX3" fmla="*/ 71438 w 71438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3205" h="252412">
                  <a:moveTo>
                    <a:pt x="71438" y="252412"/>
                  </a:moveTo>
                  <a:lnTo>
                    <a:pt x="0" y="216694"/>
                  </a:lnTo>
                  <a:cubicBezTo>
                    <a:pt x="38911" y="170667"/>
                    <a:pt x="37323" y="100817"/>
                    <a:pt x="9525" y="0"/>
                  </a:cubicBezTo>
                  <a:cubicBezTo>
                    <a:pt x="46849" y="34142"/>
                    <a:pt x="103205" y="163523"/>
                    <a:pt x="71438" y="252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6" name="Полилиния 215"/>
            <p:cNvSpPr/>
            <p:nvPr/>
          </p:nvSpPr>
          <p:spPr>
            <a:xfrm>
              <a:off x="7829111" y="5449091"/>
              <a:ext cx="688193" cy="633412"/>
            </a:xfrm>
            <a:custGeom>
              <a:avLst/>
              <a:gdLst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8193" h="633412">
                  <a:moveTo>
                    <a:pt x="0" y="633412"/>
                  </a:moveTo>
                  <a:cubicBezTo>
                    <a:pt x="638189" y="560395"/>
                    <a:pt x="688193" y="46840"/>
                    <a:pt x="671513" y="0"/>
                  </a:cubicBezTo>
                  <a:cubicBezTo>
                    <a:pt x="601685" y="152420"/>
                    <a:pt x="469913" y="183365"/>
                    <a:pt x="411957" y="207168"/>
                  </a:cubicBezTo>
                  <a:cubicBezTo>
                    <a:pt x="215120" y="280201"/>
                    <a:pt x="139714" y="524676"/>
                    <a:pt x="0" y="633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7" name="Полилиния 216"/>
            <p:cNvSpPr/>
            <p:nvPr/>
          </p:nvSpPr>
          <p:spPr>
            <a:xfrm>
              <a:off x="7762436" y="5841210"/>
              <a:ext cx="783432" cy="556426"/>
            </a:xfrm>
            <a:custGeom>
              <a:avLst/>
              <a:gdLst>
                <a:gd name="connsiteX0" fmla="*/ 0 w 783432"/>
                <a:gd name="connsiteY0" fmla="*/ 26194 h 26194"/>
                <a:gd name="connsiteX1" fmla="*/ 783432 w 783432"/>
                <a:gd name="connsiteY1" fmla="*/ 0 h 26194"/>
                <a:gd name="connsiteX2" fmla="*/ 0 w 783432"/>
                <a:gd name="connsiteY2" fmla="*/ 26194 h 26194"/>
                <a:gd name="connsiteX0" fmla="*/ 0 w 783432"/>
                <a:gd name="connsiteY0" fmla="*/ 274632 h 274632"/>
                <a:gd name="connsiteX1" fmla="*/ 783432 w 783432"/>
                <a:gd name="connsiteY1" fmla="*/ 248438 h 274632"/>
                <a:gd name="connsiteX2" fmla="*/ 0 w 783432"/>
                <a:gd name="connsiteY2" fmla="*/ 274632 h 274632"/>
                <a:gd name="connsiteX0" fmla="*/ 0 w 783432"/>
                <a:gd name="connsiteY0" fmla="*/ 274632 h 318295"/>
                <a:gd name="connsiteX1" fmla="*/ 783432 w 783432"/>
                <a:gd name="connsiteY1" fmla="*/ 248438 h 318295"/>
                <a:gd name="connsiteX2" fmla="*/ 0 w 783432"/>
                <a:gd name="connsiteY2" fmla="*/ 274632 h 318295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83432" h="556426">
                  <a:moveTo>
                    <a:pt x="0" y="274632"/>
                  </a:moveTo>
                  <a:cubicBezTo>
                    <a:pt x="308783" y="401638"/>
                    <a:pt x="574688" y="0"/>
                    <a:pt x="783432" y="248438"/>
                  </a:cubicBezTo>
                  <a:cubicBezTo>
                    <a:pt x="522288" y="257169"/>
                    <a:pt x="585022" y="556426"/>
                    <a:pt x="0" y="27463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8" name="Полилиния 217"/>
            <p:cNvSpPr/>
            <p:nvPr/>
          </p:nvSpPr>
          <p:spPr>
            <a:xfrm>
              <a:off x="7606084" y="6151559"/>
              <a:ext cx="641349" cy="447680"/>
            </a:xfrm>
            <a:custGeom>
              <a:avLst/>
              <a:gdLst>
                <a:gd name="connsiteX0" fmla="*/ 0 w 330994"/>
                <a:gd name="connsiteY0" fmla="*/ 0 h 421482"/>
                <a:gd name="connsiteX1" fmla="*/ 330994 w 330994"/>
                <a:gd name="connsiteY1" fmla="*/ 421482 h 421482"/>
                <a:gd name="connsiteX2" fmla="*/ 121444 w 330994"/>
                <a:gd name="connsiteY2" fmla="*/ 14288 h 421482"/>
                <a:gd name="connsiteX3" fmla="*/ 323850 w 330994"/>
                <a:gd name="connsiteY3" fmla="*/ 216694 h 421482"/>
                <a:gd name="connsiteX4" fmla="*/ 0 w 330994"/>
                <a:gd name="connsiteY4" fmla="*/ 0 h 421482"/>
                <a:gd name="connsiteX0" fmla="*/ 0 w 330994"/>
                <a:gd name="connsiteY0" fmla="*/ 0 h 447680"/>
                <a:gd name="connsiteX1" fmla="*/ 330994 w 330994"/>
                <a:gd name="connsiteY1" fmla="*/ 421482 h 447680"/>
                <a:gd name="connsiteX2" fmla="*/ 121444 w 330994"/>
                <a:gd name="connsiteY2" fmla="*/ 14288 h 447680"/>
                <a:gd name="connsiteX3" fmla="*/ 323850 w 330994"/>
                <a:gd name="connsiteY3" fmla="*/ 216694 h 447680"/>
                <a:gd name="connsiteX4" fmla="*/ 0 w 330994"/>
                <a:gd name="connsiteY4" fmla="*/ 0 h 447680"/>
                <a:gd name="connsiteX0" fmla="*/ 0 w 623109"/>
                <a:gd name="connsiteY0" fmla="*/ 0 h 447680"/>
                <a:gd name="connsiteX1" fmla="*/ 330994 w 623109"/>
                <a:gd name="connsiteY1" fmla="*/ 421482 h 447680"/>
                <a:gd name="connsiteX2" fmla="*/ 121444 w 623109"/>
                <a:gd name="connsiteY2" fmla="*/ 14288 h 447680"/>
                <a:gd name="connsiteX3" fmla="*/ 323850 w 623109"/>
                <a:gd name="connsiteY3" fmla="*/ 216694 h 447680"/>
                <a:gd name="connsiteX4" fmla="*/ 0 w 62310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1349" h="447680">
                  <a:moveTo>
                    <a:pt x="18240" y="0"/>
                  </a:moveTo>
                  <a:cubicBezTo>
                    <a:pt x="209550" y="447680"/>
                    <a:pt x="238903" y="280988"/>
                    <a:pt x="349234" y="421482"/>
                  </a:cubicBezTo>
                  <a:cubicBezTo>
                    <a:pt x="641349" y="28580"/>
                    <a:pt x="0" y="4767"/>
                    <a:pt x="139684" y="14288"/>
                  </a:cubicBezTo>
                  <a:cubicBezTo>
                    <a:pt x="340519" y="157962"/>
                    <a:pt x="365138" y="127803"/>
                    <a:pt x="342090" y="216694"/>
                  </a:cubicBezTo>
                  <a:cubicBezTo>
                    <a:pt x="165130" y="187339"/>
                    <a:pt x="116681" y="3180"/>
                    <a:pt x="1824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9" name="Полилиния 218"/>
            <p:cNvSpPr/>
            <p:nvPr/>
          </p:nvSpPr>
          <p:spPr>
            <a:xfrm>
              <a:off x="8019611" y="5180045"/>
              <a:ext cx="461963" cy="403200"/>
            </a:xfrm>
            <a:custGeom>
              <a:avLst/>
              <a:gdLst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61963" h="403200">
                  <a:moveTo>
                    <a:pt x="238125" y="400014"/>
                  </a:moveTo>
                  <a:cubicBezTo>
                    <a:pt x="334181" y="403200"/>
                    <a:pt x="392124" y="230163"/>
                    <a:pt x="461963" y="95214"/>
                  </a:cubicBezTo>
                  <a:cubicBezTo>
                    <a:pt x="238967" y="188127"/>
                    <a:pt x="189746" y="0"/>
                    <a:pt x="0" y="252377"/>
                  </a:cubicBezTo>
                  <a:cubicBezTo>
                    <a:pt x="123045" y="230163"/>
                    <a:pt x="169890" y="148419"/>
                    <a:pt x="211932" y="164271"/>
                  </a:cubicBezTo>
                  <a:cubicBezTo>
                    <a:pt x="171463" y="238101"/>
                    <a:pt x="140508" y="209525"/>
                    <a:pt x="97632" y="278571"/>
                  </a:cubicBezTo>
                  <a:cubicBezTo>
                    <a:pt x="138113" y="267458"/>
                    <a:pt x="169082" y="227782"/>
                    <a:pt x="219075" y="245233"/>
                  </a:cubicBezTo>
                  <a:cubicBezTo>
                    <a:pt x="154000" y="303981"/>
                    <a:pt x="148458" y="310340"/>
                    <a:pt x="38100" y="342864"/>
                  </a:cubicBezTo>
                  <a:cubicBezTo>
                    <a:pt x="83357" y="375418"/>
                    <a:pt x="150031" y="372243"/>
                    <a:pt x="295275" y="261902"/>
                  </a:cubicBezTo>
                  <a:cubicBezTo>
                    <a:pt x="319100" y="265087"/>
                    <a:pt x="331018" y="289703"/>
                    <a:pt x="238125" y="40001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0" name="Полилиния 219"/>
            <p:cNvSpPr/>
            <p:nvPr/>
          </p:nvSpPr>
          <p:spPr>
            <a:xfrm>
              <a:off x="7682283" y="5000636"/>
              <a:ext cx="442605" cy="384162"/>
            </a:xfrm>
            <a:custGeom>
              <a:avLst/>
              <a:gdLst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84941 w 437341"/>
                <a:gd name="connsiteY0" fmla="*/ 440057 h 440057"/>
                <a:gd name="connsiteX1" fmla="*/ 437341 w 437341"/>
                <a:gd name="connsiteY1" fmla="*/ 118588 h 440057"/>
                <a:gd name="connsiteX2" fmla="*/ 70628 w 437341"/>
                <a:gd name="connsiteY2" fmla="*/ 351951 h 440057"/>
                <a:gd name="connsiteX3" fmla="*/ 165878 w 437341"/>
                <a:gd name="connsiteY3" fmla="*/ 247176 h 440057"/>
                <a:gd name="connsiteX4" fmla="*/ 168260 w 437341"/>
                <a:gd name="connsiteY4" fmla="*/ 313851 h 440057"/>
                <a:gd name="connsiteX5" fmla="*/ 230172 w 437341"/>
                <a:gd name="connsiteY5" fmla="*/ 268607 h 440057"/>
                <a:gd name="connsiteX6" fmla="*/ 213503 w 437341"/>
                <a:gd name="connsiteY6" fmla="*/ 366238 h 440057"/>
                <a:gd name="connsiteX7" fmla="*/ 294466 w 437341"/>
                <a:gd name="connsiteY7" fmla="*/ 263844 h 440057"/>
                <a:gd name="connsiteX8" fmla="*/ 265891 w 437341"/>
                <a:gd name="connsiteY8" fmla="*/ 356713 h 440057"/>
                <a:gd name="connsiteX9" fmla="*/ 337328 w 437341"/>
                <a:gd name="connsiteY9" fmla="*/ 330519 h 440057"/>
                <a:gd name="connsiteX10" fmla="*/ 284941 w 437341"/>
                <a:gd name="connsiteY10" fmla="*/ 440057 h 440057"/>
                <a:gd name="connsiteX0" fmla="*/ 284941 w 437341"/>
                <a:gd name="connsiteY0" fmla="*/ 384162 h 384162"/>
                <a:gd name="connsiteX1" fmla="*/ 437341 w 437341"/>
                <a:gd name="connsiteY1" fmla="*/ 62693 h 384162"/>
                <a:gd name="connsiteX2" fmla="*/ 70628 w 437341"/>
                <a:gd name="connsiteY2" fmla="*/ 296056 h 384162"/>
                <a:gd name="connsiteX3" fmla="*/ 165878 w 437341"/>
                <a:gd name="connsiteY3" fmla="*/ 191281 h 384162"/>
                <a:gd name="connsiteX4" fmla="*/ 168260 w 437341"/>
                <a:gd name="connsiteY4" fmla="*/ 257956 h 384162"/>
                <a:gd name="connsiteX5" fmla="*/ 230172 w 437341"/>
                <a:gd name="connsiteY5" fmla="*/ 212712 h 384162"/>
                <a:gd name="connsiteX6" fmla="*/ 213503 w 437341"/>
                <a:gd name="connsiteY6" fmla="*/ 310343 h 384162"/>
                <a:gd name="connsiteX7" fmla="*/ 294466 w 437341"/>
                <a:gd name="connsiteY7" fmla="*/ 207949 h 384162"/>
                <a:gd name="connsiteX8" fmla="*/ 265891 w 437341"/>
                <a:gd name="connsiteY8" fmla="*/ 300818 h 384162"/>
                <a:gd name="connsiteX9" fmla="*/ 337328 w 437341"/>
                <a:gd name="connsiteY9" fmla="*/ 274624 h 384162"/>
                <a:gd name="connsiteX10" fmla="*/ 284941 w 437341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42605" h="384162">
                  <a:moveTo>
                    <a:pt x="284941" y="384162"/>
                  </a:moveTo>
                  <a:cubicBezTo>
                    <a:pt x="442605" y="279254"/>
                    <a:pt x="339723" y="229869"/>
                    <a:pt x="437341" y="62693"/>
                  </a:cubicBezTo>
                  <a:cubicBezTo>
                    <a:pt x="203198" y="0"/>
                    <a:pt x="0" y="242093"/>
                    <a:pt x="70628" y="296056"/>
                  </a:cubicBezTo>
                  <a:cubicBezTo>
                    <a:pt x="117186" y="209208"/>
                    <a:pt x="108365" y="227050"/>
                    <a:pt x="165878" y="191281"/>
                  </a:cubicBezTo>
                  <a:cubicBezTo>
                    <a:pt x="178593" y="206374"/>
                    <a:pt x="167466" y="235731"/>
                    <a:pt x="168260" y="257956"/>
                  </a:cubicBezTo>
                  <a:cubicBezTo>
                    <a:pt x="188897" y="242875"/>
                    <a:pt x="171450" y="211136"/>
                    <a:pt x="230172" y="212712"/>
                  </a:cubicBezTo>
                  <a:cubicBezTo>
                    <a:pt x="212724" y="269081"/>
                    <a:pt x="188117" y="289717"/>
                    <a:pt x="213503" y="310343"/>
                  </a:cubicBezTo>
                  <a:cubicBezTo>
                    <a:pt x="292568" y="207319"/>
                    <a:pt x="249061" y="207949"/>
                    <a:pt x="294466" y="207949"/>
                  </a:cubicBezTo>
                  <a:lnTo>
                    <a:pt x="265891" y="300818"/>
                  </a:lnTo>
                  <a:cubicBezTo>
                    <a:pt x="296890" y="320697"/>
                    <a:pt x="313530" y="240504"/>
                    <a:pt x="337328" y="274624"/>
                  </a:cubicBezTo>
                  <a:cubicBezTo>
                    <a:pt x="327037" y="313542"/>
                    <a:pt x="350042" y="283366"/>
                    <a:pt x="284941" y="38416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1" name="Полилиния 220"/>
            <p:cNvSpPr/>
            <p:nvPr/>
          </p:nvSpPr>
          <p:spPr>
            <a:xfrm>
              <a:off x="7592591" y="5120479"/>
              <a:ext cx="181752" cy="131788"/>
            </a:xfrm>
            <a:custGeom>
              <a:avLst/>
              <a:gdLst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31788"/>
                <a:gd name="connsiteX1" fmla="*/ 181752 w 181752"/>
                <a:gd name="connsiteY1" fmla="*/ 0 h 131788"/>
                <a:gd name="connsiteX2" fmla="*/ 43639 w 181752"/>
                <a:gd name="connsiteY2" fmla="*/ 4763 h 131788"/>
                <a:gd name="connsiteX3" fmla="*/ 31733 w 181752"/>
                <a:gd name="connsiteY3" fmla="*/ 116681 h 131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752" h="131788">
                  <a:moveTo>
                    <a:pt x="31733" y="116681"/>
                  </a:moveTo>
                  <a:cubicBezTo>
                    <a:pt x="107949" y="20649"/>
                    <a:pt x="131778" y="131788"/>
                    <a:pt x="181752" y="0"/>
                  </a:cubicBezTo>
                  <a:cubicBezTo>
                    <a:pt x="135714" y="1588"/>
                    <a:pt x="68295" y="53219"/>
                    <a:pt x="43639" y="4763"/>
                  </a:cubicBezTo>
                  <a:cubicBezTo>
                    <a:pt x="18255" y="42082"/>
                    <a:pt x="0" y="43668"/>
                    <a:pt x="31733" y="1166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2" name="Полилиния 221"/>
            <p:cNvSpPr/>
            <p:nvPr/>
          </p:nvSpPr>
          <p:spPr>
            <a:xfrm flipH="1">
              <a:off x="6846121" y="5544616"/>
              <a:ext cx="583407" cy="558803"/>
            </a:xfrm>
            <a:custGeom>
              <a:avLst/>
              <a:gdLst>
                <a:gd name="connsiteX0" fmla="*/ 0 w 583407"/>
                <a:gd name="connsiteY0" fmla="*/ 500063 h 500063"/>
                <a:gd name="connsiteX1" fmla="*/ 583407 w 583407"/>
                <a:gd name="connsiteY1" fmla="*/ 0 h 500063"/>
                <a:gd name="connsiteX2" fmla="*/ 116682 w 583407"/>
                <a:gd name="connsiteY2" fmla="*/ 238125 h 500063"/>
                <a:gd name="connsiteX3" fmla="*/ 0 w 583407"/>
                <a:gd name="connsiteY3" fmla="*/ 500063 h 500063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83407" h="558803">
                  <a:moveTo>
                    <a:pt x="0" y="554029"/>
                  </a:moveTo>
                  <a:cubicBezTo>
                    <a:pt x="289750" y="558803"/>
                    <a:pt x="338960" y="139709"/>
                    <a:pt x="583407" y="53966"/>
                  </a:cubicBezTo>
                  <a:cubicBezTo>
                    <a:pt x="275446" y="0"/>
                    <a:pt x="136557" y="217495"/>
                    <a:pt x="116682" y="292091"/>
                  </a:cubicBezTo>
                  <a:cubicBezTo>
                    <a:pt x="108823" y="381822"/>
                    <a:pt x="91298" y="438148"/>
                    <a:pt x="0" y="55402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3" name="Полилиния 222"/>
            <p:cNvSpPr/>
            <p:nvPr/>
          </p:nvSpPr>
          <p:spPr>
            <a:xfrm flipH="1">
              <a:off x="7153289" y="5285074"/>
              <a:ext cx="257175" cy="392906"/>
            </a:xfrm>
            <a:custGeom>
              <a:avLst/>
              <a:gdLst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7175" h="392906">
                  <a:moveTo>
                    <a:pt x="257175" y="302419"/>
                  </a:moveTo>
                  <a:cubicBezTo>
                    <a:pt x="235759" y="158761"/>
                    <a:pt x="192897" y="77005"/>
                    <a:pt x="0" y="0"/>
                  </a:cubicBezTo>
                  <a:cubicBezTo>
                    <a:pt x="84154" y="95261"/>
                    <a:pt x="177816" y="278616"/>
                    <a:pt x="138113" y="392906"/>
                  </a:cubicBezTo>
                  <a:lnTo>
                    <a:pt x="257175" y="30241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4" name="Полилиния 223"/>
            <p:cNvSpPr/>
            <p:nvPr/>
          </p:nvSpPr>
          <p:spPr>
            <a:xfrm flipH="1">
              <a:off x="7258047" y="5289837"/>
              <a:ext cx="209567" cy="438150"/>
            </a:xfrm>
            <a:custGeom>
              <a:avLst/>
              <a:gdLst>
                <a:gd name="connsiteX0" fmla="*/ 142875 w 142875"/>
                <a:gd name="connsiteY0" fmla="*/ 438150 h 438150"/>
                <a:gd name="connsiteX1" fmla="*/ 64294 w 142875"/>
                <a:gd name="connsiteY1" fmla="*/ 311943 h 438150"/>
                <a:gd name="connsiteX2" fmla="*/ 0 w 142875"/>
                <a:gd name="connsiteY2" fmla="*/ 0 h 438150"/>
                <a:gd name="connsiteX3" fmla="*/ 142875 w 142875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9567" h="438150">
                  <a:moveTo>
                    <a:pt x="142875" y="438150"/>
                  </a:moveTo>
                  <a:lnTo>
                    <a:pt x="64294" y="311943"/>
                  </a:lnTo>
                  <a:cubicBezTo>
                    <a:pt x="100078" y="157997"/>
                    <a:pt x="50107" y="73090"/>
                    <a:pt x="0" y="0"/>
                  </a:cubicBezTo>
                  <a:cubicBezTo>
                    <a:pt x="73835" y="22236"/>
                    <a:pt x="209567" y="258772"/>
                    <a:pt x="142875" y="43815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5" name="Полилиния 224"/>
            <p:cNvSpPr/>
            <p:nvPr/>
          </p:nvSpPr>
          <p:spPr>
            <a:xfrm flipH="1">
              <a:off x="7409653" y="5301743"/>
              <a:ext cx="103205" cy="252412"/>
            </a:xfrm>
            <a:custGeom>
              <a:avLst/>
              <a:gdLst>
                <a:gd name="connsiteX0" fmla="*/ 71438 w 71438"/>
                <a:gd name="connsiteY0" fmla="*/ 252412 h 252412"/>
                <a:gd name="connsiteX1" fmla="*/ 0 w 71438"/>
                <a:gd name="connsiteY1" fmla="*/ 216694 h 252412"/>
                <a:gd name="connsiteX2" fmla="*/ 9525 w 71438"/>
                <a:gd name="connsiteY2" fmla="*/ 0 h 252412"/>
                <a:gd name="connsiteX3" fmla="*/ 71438 w 71438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3205" h="252412">
                  <a:moveTo>
                    <a:pt x="71438" y="252412"/>
                  </a:moveTo>
                  <a:lnTo>
                    <a:pt x="0" y="216694"/>
                  </a:lnTo>
                  <a:cubicBezTo>
                    <a:pt x="38911" y="170667"/>
                    <a:pt x="37323" y="100817"/>
                    <a:pt x="9525" y="0"/>
                  </a:cubicBezTo>
                  <a:cubicBezTo>
                    <a:pt x="46849" y="34142"/>
                    <a:pt x="103205" y="163523"/>
                    <a:pt x="71438" y="252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6" name="Полилиния 225"/>
            <p:cNvSpPr/>
            <p:nvPr/>
          </p:nvSpPr>
          <p:spPr>
            <a:xfrm flipH="1">
              <a:off x="6529390" y="5451762"/>
              <a:ext cx="688193" cy="633412"/>
            </a:xfrm>
            <a:custGeom>
              <a:avLst/>
              <a:gdLst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8193" h="633412">
                  <a:moveTo>
                    <a:pt x="0" y="633412"/>
                  </a:moveTo>
                  <a:cubicBezTo>
                    <a:pt x="638189" y="560395"/>
                    <a:pt x="688193" y="46840"/>
                    <a:pt x="671513" y="0"/>
                  </a:cubicBezTo>
                  <a:cubicBezTo>
                    <a:pt x="601685" y="152420"/>
                    <a:pt x="469913" y="183365"/>
                    <a:pt x="411957" y="207168"/>
                  </a:cubicBezTo>
                  <a:cubicBezTo>
                    <a:pt x="215120" y="280201"/>
                    <a:pt x="139714" y="524676"/>
                    <a:pt x="0" y="633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7" name="Полилиния 226"/>
            <p:cNvSpPr/>
            <p:nvPr/>
          </p:nvSpPr>
          <p:spPr>
            <a:xfrm flipH="1">
              <a:off x="6500826" y="5843881"/>
              <a:ext cx="783432" cy="556426"/>
            </a:xfrm>
            <a:custGeom>
              <a:avLst/>
              <a:gdLst>
                <a:gd name="connsiteX0" fmla="*/ 0 w 783432"/>
                <a:gd name="connsiteY0" fmla="*/ 26194 h 26194"/>
                <a:gd name="connsiteX1" fmla="*/ 783432 w 783432"/>
                <a:gd name="connsiteY1" fmla="*/ 0 h 26194"/>
                <a:gd name="connsiteX2" fmla="*/ 0 w 783432"/>
                <a:gd name="connsiteY2" fmla="*/ 26194 h 26194"/>
                <a:gd name="connsiteX0" fmla="*/ 0 w 783432"/>
                <a:gd name="connsiteY0" fmla="*/ 274632 h 274632"/>
                <a:gd name="connsiteX1" fmla="*/ 783432 w 783432"/>
                <a:gd name="connsiteY1" fmla="*/ 248438 h 274632"/>
                <a:gd name="connsiteX2" fmla="*/ 0 w 783432"/>
                <a:gd name="connsiteY2" fmla="*/ 274632 h 274632"/>
                <a:gd name="connsiteX0" fmla="*/ 0 w 783432"/>
                <a:gd name="connsiteY0" fmla="*/ 274632 h 318295"/>
                <a:gd name="connsiteX1" fmla="*/ 783432 w 783432"/>
                <a:gd name="connsiteY1" fmla="*/ 248438 h 318295"/>
                <a:gd name="connsiteX2" fmla="*/ 0 w 783432"/>
                <a:gd name="connsiteY2" fmla="*/ 274632 h 318295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83432" h="556426">
                  <a:moveTo>
                    <a:pt x="0" y="274632"/>
                  </a:moveTo>
                  <a:cubicBezTo>
                    <a:pt x="308783" y="401638"/>
                    <a:pt x="574688" y="0"/>
                    <a:pt x="783432" y="248438"/>
                  </a:cubicBezTo>
                  <a:cubicBezTo>
                    <a:pt x="522288" y="257169"/>
                    <a:pt x="585022" y="556426"/>
                    <a:pt x="0" y="27463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8" name="Полилиния 227"/>
            <p:cNvSpPr/>
            <p:nvPr/>
          </p:nvSpPr>
          <p:spPr>
            <a:xfrm flipH="1">
              <a:off x="6799261" y="6154230"/>
              <a:ext cx="641349" cy="447680"/>
            </a:xfrm>
            <a:custGeom>
              <a:avLst/>
              <a:gdLst>
                <a:gd name="connsiteX0" fmla="*/ 0 w 330994"/>
                <a:gd name="connsiteY0" fmla="*/ 0 h 421482"/>
                <a:gd name="connsiteX1" fmla="*/ 330994 w 330994"/>
                <a:gd name="connsiteY1" fmla="*/ 421482 h 421482"/>
                <a:gd name="connsiteX2" fmla="*/ 121444 w 330994"/>
                <a:gd name="connsiteY2" fmla="*/ 14288 h 421482"/>
                <a:gd name="connsiteX3" fmla="*/ 323850 w 330994"/>
                <a:gd name="connsiteY3" fmla="*/ 216694 h 421482"/>
                <a:gd name="connsiteX4" fmla="*/ 0 w 330994"/>
                <a:gd name="connsiteY4" fmla="*/ 0 h 421482"/>
                <a:gd name="connsiteX0" fmla="*/ 0 w 330994"/>
                <a:gd name="connsiteY0" fmla="*/ 0 h 447680"/>
                <a:gd name="connsiteX1" fmla="*/ 330994 w 330994"/>
                <a:gd name="connsiteY1" fmla="*/ 421482 h 447680"/>
                <a:gd name="connsiteX2" fmla="*/ 121444 w 330994"/>
                <a:gd name="connsiteY2" fmla="*/ 14288 h 447680"/>
                <a:gd name="connsiteX3" fmla="*/ 323850 w 330994"/>
                <a:gd name="connsiteY3" fmla="*/ 216694 h 447680"/>
                <a:gd name="connsiteX4" fmla="*/ 0 w 330994"/>
                <a:gd name="connsiteY4" fmla="*/ 0 h 447680"/>
                <a:gd name="connsiteX0" fmla="*/ 0 w 623109"/>
                <a:gd name="connsiteY0" fmla="*/ 0 h 447680"/>
                <a:gd name="connsiteX1" fmla="*/ 330994 w 623109"/>
                <a:gd name="connsiteY1" fmla="*/ 421482 h 447680"/>
                <a:gd name="connsiteX2" fmla="*/ 121444 w 623109"/>
                <a:gd name="connsiteY2" fmla="*/ 14288 h 447680"/>
                <a:gd name="connsiteX3" fmla="*/ 323850 w 623109"/>
                <a:gd name="connsiteY3" fmla="*/ 216694 h 447680"/>
                <a:gd name="connsiteX4" fmla="*/ 0 w 62310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1349" h="447680">
                  <a:moveTo>
                    <a:pt x="18240" y="0"/>
                  </a:moveTo>
                  <a:cubicBezTo>
                    <a:pt x="209550" y="447680"/>
                    <a:pt x="238903" y="280988"/>
                    <a:pt x="349234" y="421482"/>
                  </a:cubicBezTo>
                  <a:cubicBezTo>
                    <a:pt x="641349" y="28580"/>
                    <a:pt x="0" y="4767"/>
                    <a:pt x="139684" y="14288"/>
                  </a:cubicBezTo>
                  <a:cubicBezTo>
                    <a:pt x="340519" y="157962"/>
                    <a:pt x="365138" y="127803"/>
                    <a:pt x="342090" y="216694"/>
                  </a:cubicBezTo>
                  <a:cubicBezTo>
                    <a:pt x="165130" y="187339"/>
                    <a:pt x="116681" y="3180"/>
                    <a:pt x="1824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9" name="Полилиния 228"/>
            <p:cNvSpPr/>
            <p:nvPr/>
          </p:nvSpPr>
          <p:spPr>
            <a:xfrm flipH="1">
              <a:off x="6565120" y="5182716"/>
              <a:ext cx="461963" cy="403200"/>
            </a:xfrm>
            <a:custGeom>
              <a:avLst/>
              <a:gdLst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61963" h="403200">
                  <a:moveTo>
                    <a:pt x="238125" y="400014"/>
                  </a:moveTo>
                  <a:cubicBezTo>
                    <a:pt x="334181" y="403200"/>
                    <a:pt x="392124" y="230163"/>
                    <a:pt x="461963" y="95214"/>
                  </a:cubicBezTo>
                  <a:cubicBezTo>
                    <a:pt x="238967" y="188127"/>
                    <a:pt x="189746" y="0"/>
                    <a:pt x="0" y="252377"/>
                  </a:cubicBezTo>
                  <a:cubicBezTo>
                    <a:pt x="123045" y="230163"/>
                    <a:pt x="169890" y="148419"/>
                    <a:pt x="211932" y="164271"/>
                  </a:cubicBezTo>
                  <a:cubicBezTo>
                    <a:pt x="171463" y="238101"/>
                    <a:pt x="140508" y="209525"/>
                    <a:pt x="97632" y="278571"/>
                  </a:cubicBezTo>
                  <a:cubicBezTo>
                    <a:pt x="138113" y="267458"/>
                    <a:pt x="169082" y="227782"/>
                    <a:pt x="219075" y="245233"/>
                  </a:cubicBezTo>
                  <a:cubicBezTo>
                    <a:pt x="154000" y="303981"/>
                    <a:pt x="148458" y="310340"/>
                    <a:pt x="38100" y="342864"/>
                  </a:cubicBezTo>
                  <a:cubicBezTo>
                    <a:pt x="83357" y="375418"/>
                    <a:pt x="150031" y="372243"/>
                    <a:pt x="295275" y="261902"/>
                  </a:cubicBezTo>
                  <a:cubicBezTo>
                    <a:pt x="319100" y="265087"/>
                    <a:pt x="331018" y="289703"/>
                    <a:pt x="238125" y="40001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0" name="Полилиния 229"/>
            <p:cNvSpPr/>
            <p:nvPr/>
          </p:nvSpPr>
          <p:spPr>
            <a:xfrm flipH="1">
              <a:off x="6921806" y="5003307"/>
              <a:ext cx="442605" cy="384162"/>
            </a:xfrm>
            <a:custGeom>
              <a:avLst/>
              <a:gdLst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84941 w 437341"/>
                <a:gd name="connsiteY0" fmla="*/ 440057 h 440057"/>
                <a:gd name="connsiteX1" fmla="*/ 437341 w 437341"/>
                <a:gd name="connsiteY1" fmla="*/ 118588 h 440057"/>
                <a:gd name="connsiteX2" fmla="*/ 70628 w 437341"/>
                <a:gd name="connsiteY2" fmla="*/ 351951 h 440057"/>
                <a:gd name="connsiteX3" fmla="*/ 165878 w 437341"/>
                <a:gd name="connsiteY3" fmla="*/ 247176 h 440057"/>
                <a:gd name="connsiteX4" fmla="*/ 168260 w 437341"/>
                <a:gd name="connsiteY4" fmla="*/ 313851 h 440057"/>
                <a:gd name="connsiteX5" fmla="*/ 230172 w 437341"/>
                <a:gd name="connsiteY5" fmla="*/ 268607 h 440057"/>
                <a:gd name="connsiteX6" fmla="*/ 213503 w 437341"/>
                <a:gd name="connsiteY6" fmla="*/ 366238 h 440057"/>
                <a:gd name="connsiteX7" fmla="*/ 294466 w 437341"/>
                <a:gd name="connsiteY7" fmla="*/ 263844 h 440057"/>
                <a:gd name="connsiteX8" fmla="*/ 265891 w 437341"/>
                <a:gd name="connsiteY8" fmla="*/ 356713 h 440057"/>
                <a:gd name="connsiteX9" fmla="*/ 337328 w 437341"/>
                <a:gd name="connsiteY9" fmla="*/ 330519 h 440057"/>
                <a:gd name="connsiteX10" fmla="*/ 284941 w 437341"/>
                <a:gd name="connsiteY10" fmla="*/ 440057 h 440057"/>
                <a:gd name="connsiteX0" fmla="*/ 284941 w 437341"/>
                <a:gd name="connsiteY0" fmla="*/ 384162 h 384162"/>
                <a:gd name="connsiteX1" fmla="*/ 437341 w 437341"/>
                <a:gd name="connsiteY1" fmla="*/ 62693 h 384162"/>
                <a:gd name="connsiteX2" fmla="*/ 70628 w 437341"/>
                <a:gd name="connsiteY2" fmla="*/ 296056 h 384162"/>
                <a:gd name="connsiteX3" fmla="*/ 165878 w 437341"/>
                <a:gd name="connsiteY3" fmla="*/ 191281 h 384162"/>
                <a:gd name="connsiteX4" fmla="*/ 168260 w 437341"/>
                <a:gd name="connsiteY4" fmla="*/ 257956 h 384162"/>
                <a:gd name="connsiteX5" fmla="*/ 230172 w 437341"/>
                <a:gd name="connsiteY5" fmla="*/ 212712 h 384162"/>
                <a:gd name="connsiteX6" fmla="*/ 213503 w 437341"/>
                <a:gd name="connsiteY6" fmla="*/ 310343 h 384162"/>
                <a:gd name="connsiteX7" fmla="*/ 294466 w 437341"/>
                <a:gd name="connsiteY7" fmla="*/ 207949 h 384162"/>
                <a:gd name="connsiteX8" fmla="*/ 265891 w 437341"/>
                <a:gd name="connsiteY8" fmla="*/ 300818 h 384162"/>
                <a:gd name="connsiteX9" fmla="*/ 337328 w 437341"/>
                <a:gd name="connsiteY9" fmla="*/ 274624 h 384162"/>
                <a:gd name="connsiteX10" fmla="*/ 284941 w 437341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42605" h="384162">
                  <a:moveTo>
                    <a:pt x="284941" y="384162"/>
                  </a:moveTo>
                  <a:cubicBezTo>
                    <a:pt x="442605" y="279254"/>
                    <a:pt x="339723" y="229869"/>
                    <a:pt x="437341" y="62693"/>
                  </a:cubicBezTo>
                  <a:cubicBezTo>
                    <a:pt x="203198" y="0"/>
                    <a:pt x="0" y="242093"/>
                    <a:pt x="70628" y="296056"/>
                  </a:cubicBezTo>
                  <a:cubicBezTo>
                    <a:pt x="117186" y="209208"/>
                    <a:pt x="108365" y="227050"/>
                    <a:pt x="165878" y="191281"/>
                  </a:cubicBezTo>
                  <a:cubicBezTo>
                    <a:pt x="178593" y="206374"/>
                    <a:pt x="167466" y="235731"/>
                    <a:pt x="168260" y="257956"/>
                  </a:cubicBezTo>
                  <a:cubicBezTo>
                    <a:pt x="188897" y="242875"/>
                    <a:pt x="171450" y="211136"/>
                    <a:pt x="230172" y="212712"/>
                  </a:cubicBezTo>
                  <a:cubicBezTo>
                    <a:pt x="212724" y="269081"/>
                    <a:pt x="188117" y="289717"/>
                    <a:pt x="213503" y="310343"/>
                  </a:cubicBezTo>
                  <a:cubicBezTo>
                    <a:pt x="292568" y="207319"/>
                    <a:pt x="249061" y="207949"/>
                    <a:pt x="294466" y="207949"/>
                  </a:cubicBezTo>
                  <a:lnTo>
                    <a:pt x="265891" y="300818"/>
                  </a:lnTo>
                  <a:cubicBezTo>
                    <a:pt x="296890" y="320697"/>
                    <a:pt x="313530" y="240504"/>
                    <a:pt x="337328" y="274624"/>
                  </a:cubicBezTo>
                  <a:cubicBezTo>
                    <a:pt x="327037" y="313542"/>
                    <a:pt x="350042" y="283366"/>
                    <a:pt x="284941" y="38416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1" name="Полилиния 230"/>
            <p:cNvSpPr/>
            <p:nvPr/>
          </p:nvSpPr>
          <p:spPr>
            <a:xfrm flipH="1">
              <a:off x="7272351" y="5123150"/>
              <a:ext cx="181752" cy="131788"/>
            </a:xfrm>
            <a:custGeom>
              <a:avLst/>
              <a:gdLst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31788"/>
                <a:gd name="connsiteX1" fmla="*/ 181752 w 181752"/>
                <a:gd name="connsiteY1" fmla="*/ 0 h 131788"/>
                <a:gd name="connsiteX2" fmla="*/ 43639 w 181752"/>
                <a:gd name="connsiteY2" fmla="*/ 4763 h 131788"/>
                <a:gd name="connsiteX3" fmla="*/ 31733 w 181752"/>
                <a:gd name="connsiteY3" fmla="*/ 116681 h 131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752" h="131788">
                  <a:moveTo>
                    <a:pt x="31733" y="116681"/>
                  </a:moveTo>
                  <a:cubicBezTo>
                    <a:pt x="107949" y="20649"/>
                    <a:pt x="131778" y="131788"/>
                    <a:pt x="181752" y="0"/>
                  </a:cubicBezTo>
                  <a:cubicBezTo>
                    <a:pt x="135714" y="1588"/>
                    <a:pt x="68295" y="53219"/>
                    <a:pt x="43639" y="4763"/>
                  </a:cubicBezTo>
                  <a:cubicBezTo>
                    <a:pt x="18255" y="42082"/>
                    <a:pt x="0" y="43668"/>
                    <a:pt x="31733" y="1166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2" name="Полилиния 231"/>
            <p:cNvSpPr/>
            <p:nvPr/>
          </p:nvSpPr>
          <p:spPr>
            <a:xfrm>
              <a:off x="7456208" y="5058089"/>
              <a:ext cx="140493" cy="173832"/>
            </a:xfrm>
            <a:custGeom>
              <a:avLst/>
              <a:gdLst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0493" h="173832">
                  <a:moveTo>
                    <a:pt x="0" y="169069"/>
                  </a:moveTo>
                  <a:cubicBezTo>
                    <a:pt x="73042" y="158763"/>
                    <a:pt x="86535" y="162731"/>
                    <a:pt x="140493" y="173832"/>
                  </a:cubicBezTo>
                  <a:cubicBezTo>
                    <a:pt x="101634" y="127819"/>
                    <a:pt x="79392" y="60338"/>
                    <a:pt x="66675" y="0"/>
                  </a:cubicBezTo>
                  <a:cubicBezTo>
                    <a:pt x="46883" y="99257"/>
                    <a:pt x="55615" y="105607"/>
                    <a:pt x="0" y="1690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33" name="Группа 232"/>
          <p:cNvGrpSpPr/>
          <p:nvPr/>
        </p:nvGrpSpPr>
        <p:grpSpPr>
          <a:xfrm rot="13922815">
            <a:off x="6789602" y="286672"/>
            <a:ext cx="2510240" cy="1958052"/>
            <a:chOff x="6500826" y="5000636"/>
            <a:chExt cx="2045042" cy="1601274"/>
          </a:xfrm>
          <a:gradFill flip="none" rotWithShape="1">
            <a:gsLst>
              <a:gs pos="0">
                <a:schemeClr val="accent6">
                  <a:lumMod val="75000"/>
                </a:schemeClr>
              </a:gs>
              <a:gs pos="72000">
                <a:schemeClr val="accent6">
                  <a:lumMod val="60000"/>
                  <a:lumOff val="4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234" name="Полилиния 233"/>
            <p:cNvSpPr/>
            <p:nvPr/>
          </p:nvSpPr>
          <p:spPr>
            <a:xfrm>
              <a:off x="7297475" y="5581964"/>
              <a:ext cx="422368" cy="497682"/>
            </a:xfrm>
            <a:custGeom>
              <a:avLst/>
              <a:gdLst>
                <a:gd name="connsiteX0" fmla="*/ 0 w 223137"/>
                <a:gd name="connsiteY0" fmla="*/ 492919 h 497682"/>
                <a:gd name="connsiteX1" fmla="*/ 40481 w 223137"/>
                <a:gd name="connsiteY1" fmla="*/ 0 h 497682"/>
                <a:gd name="connsiteX2" fmla="*/ 57150 w 223137"/>
                <a:gd name="connsiteY2" fmla="*/ 497682 h 497682"/>
                <a:gd name="connsiteX3" fmla="*/ 47625 w 223137"/>
                <a:gd name="connsiteY3" fmla="*/ 280988 h 497682"/>
                <a:gd name="connsiteX4" fmla="*/ 0 w 223137"/>
                <a:gd name="connsiteY4" fmla="*/ 492919 h 497682"/>
                <a:gd name="connsiteX0" fmla="*/ 0 w 223137"/>
                <a:gd name="connsiteY0" fmla="*/ 492919 h 497682"/>
                <a:gd name="connsiteX1" fmla="*/ 40481 w 223137"/>
                <a:gd name="connsiteY1" fmla="*/ 0 h 497682"/>
                <a:gd name="connsiteX2" fmla="*/ 57150 w 223137"/>
                <a:gd name="connsiteY2" fmla="*/ 497682 h 497682"/>
                <a:gd name="connsiteX3" fmla="*/ 47625 w 223137"/>
                <a:gd name="connsiteY3" fmla="*/ 280988 h 497682"/>
                <a:gd name="connsiteX4" fmla="*/ 0 w 223137"/>
                <a:gd name="connsiteY4" fmla="*/ 492919 h 497682"/>
                <a:gd name="connsiteX0" fmla="*/ 189690 w 412827"/>
                <a:gd name="connsiteY0" fmla="*/ 492919 h 497682"/>
                <a:gd name="connsiteX1" fmla="*/ 230171 w 412827"/>
                <a:gd name="connsiteY1" fmla="*/ 0 h 497682"/>
                <a:gd name="connsiteX2" fmla="*/ 246840 w 412827"/>
                <a:gd name="connsiteY2" fmla="*/ 497682 h 497682"/>
                <a:gd name="connsiteX3" fmla="*/ 237315 w 412827"/>
                <a:gd name="connsiteY3" fmla="*/ 280988 h 497682"/>
                <a:gd name="connsiteX4" fmla="*/ 189690 w 412827"/>
                <a:gd name="connsiteY4" fmla="*/ 492919 h 497682"/>
                <a:gd name="connsiteX0" fmla="*/ 189690 w 412827"/>
                <a:gd name="connsiteY0" fmla="*/ 492919 h 497682"/>
                <a:gd name="connsiteX1" fmla="*/ 230171 w 412827"/>
                <a:gd name="connsiteY1" fmla="*/ 0 h 497682"/>
                <a:gd name="connsiteX2" fmla="*/ 246840 w 412827"/>
                <a:gd name="connsiteY2" fmla="*/ 497682 h 497682"/>
                <a:gd name="connsiteX3" fmla="*/ 237315 w 412827"/>
                <a:gd name="connsiteY3" fmla="*/ 280988 h 497682"/>
                <a:gd name="connsiteX4" fmla="*/ 189690 w 412827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368" h="497682">
                  <a:moveTo>
                    <a:pt x="189690" y="492919"/>
                  </a:moveTo>
                  <a:cubicBezTo>
                    <a:pt x="119858" y="450064"/>
                    <a:pt x="0" y="273852"/>
                    <a:pt x="230171" y="0"/>
                  </a:cubicBezTo>
                  <a:cubicBezTo>
                    <a:pt x="353218" y="137300"/>
                    <a:pt x="422368" y="454826"/>
                    <a:pt x="246840" y="497682"/>
                  </a:cubicBezTo>
                  <a:cubicBezTo>
                    <a:pt x="260351" y="430220"/>
                    <a:pt x="257176" y="355607"/>
                    <a:pt x="237315" y="280988"/>
                  </a:cubicBezTo>
                  <a:cubicBezTo>
                    <a:pt x="185738" y="363545"/>
                    <a:pt x="200837" y="419907"/>
                    <a:pt x="189690" y="49291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5" name="Полилиния 234"/>
            <p:cNvSpPr/>
            <p:nvPr/>
          </p:nvSpPr>
          <p:spPr>
            <a:xfrm>
              <a:off x="7617166" y="5541945"/>
              <a:ext cx="583407" cy="558803"/>
            </a:xfrm>
            <a:custGeom>
              <a:avLst/>
              <a:gdLst>
                <a:gd name="connsiteX0" fmla="*/ 0 w 583407"/>
                <a:gd name="connsiteY0" fmla="*/ 500063 h 500063"/>
                <a:gd name="connsiteX1" fmla="*/ 583407 w 583407"/>
                <a:gd name="connsiteY1" fmla="*/ 0 h 500063"/>
                <a:gd name="connsiteX2" fmla="*/ 116682 w 583407"/>
                <a:gd name="connsiteY2" fmla="*/ 238125 h 500063"/>
                <a:gd name="connsiteX3" fmla="*/ 0 w 583407"/>
                <a:gd name="connsiteY3" fmla="*/ 500063 h 500063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83407" h="558803">
                  <a:moveTo>
                    <a:pt x="0" y="554029"/>
                  </a:moveTo>
                  <a:cubicBezTo>
                    <a:pt x="289750" y="558803"/>
                    <a:pt x="338960" y="139709"/>
                    <a:pt x="583407" y="53966"/>
                  </a:cubicBezTo>
                  <a:cubicBezTo>
                    <a:pt x="275446" y="0"/>
                    <a:pt x="136557" y="217495"/>
                    <a:pt x="116682" y="292091"/>
                  </a:cubicBezTo>
                  <a:cubicBezTo>
                    <a:pt x="108823" y="381822"/>
                    <a:pt x="91298" y="438148"/>
                    <a:pt x="0" y="55402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6" name="Полилиния 235"/>
            <p:cNvSpPr/>
            <p:nvPr/>
          </p:nvSpPr>
          <p:spPr>
            <a:xfrm>
              <a:off x="7636230" y="5282403"/>
              <a:ext cx="257175" cy="392906"/>
            </a:xfrm>
            <a:custGeom>
              <a:avLst/>
              <a:gdLst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7175" h="392906">
                  <a:moveTo>
                    <a:pt x="257175" y="302419"/>
                  </a:moveTo>
                  <a:cubicBezTo>
                    <a:pt x="235759" y="158761"/>
                    <a:pt x="192897" y="77005"/>
                    <a:pt x="0" y="0"/>
                  </a:cubicBezTo>
                  <a:cubicBezTo>
                    <a:pt x="84154" y="95261"/>
                    <a:pt x="177816" y="278616"/>
                    <a:pt x="138113" y="392906"/>
                  </a:cubicBezTo>
                  <a:lnTo>
                    <a:pt x="257175" y="30241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7" name="Полилиния 236"/>
            <p:cNvSpPr/>
            <p:nvPr/>
          </p:nvSpPr>
          <p:spPr>
            <a:xfrm>
              <a:off x="7579080" y="5287166"/>
              <a:ext cx="209567" cy="438150"/>
            </a:xfrm>
            <a:custGeom>
              <a:avLst/>
              <a:gdLst>
                <a:gd name="connsiteX0" fmla="*/ 142875 w 142875"/>
                <a:gd name="connsiteY0" fmla="*/ 438150 h 438150"/>
                <a:gd name="connsiteX1" fmla="*/ 64294 w 142875"/>
                <a:gd name="connsiteY1" fmla="*/ 311943 h 438150"/>
                <a:gd name="connsiteX2" fmla="*/ 0 w 142875"/>
                <a:gd name="connsiteY2" fmla="*/ 0 h 438150"/>
                <a:gd name="connsiteX3" fmla="*/ 142875 w 142875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9567" h="438150">
                  <a:moveTo>
                    <a:pt x="142875" y="438150"/>
                  </a:moveTo>
                  <a:lnTo>
                    <a:pt x="64294" y="311943"/>
                  </a:lnTo>
                  <a:cubicBezTo>
                    <a:pt x="100078" y="157997"/>
                    <a:pt x="50107" y="73090"/>
                    <a:pt x="0" y="0"/>
                  </a:cubicBezTo>
                  <a:cubicBezTo>
                    <a:pt x="73835" y="22236"/>
                    <a:pt x="209567" y="258772"/>
                    <a:pt x="142875" y="43815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8" name="Полилиния 237"/>
            <p:cNvSpPr/>
            <p:nvPr/>
          </p:nvSpPr>
          <p:spPr>
            <a:xfrm>
              <a:off x="7533836" y="5299072"/>
              <a:ext cx="103205" cy="252412"/>
            </a:xfrm>
            <a:custGeom>
              <a:avLst/>
              <a:gdLst>
                <a:gd name="connsiteX0" fmla="*/ 71438 w 71438"/>
                <a:gd name="connsiteY0" fmla="*/ 252412 h 252412"/>
                <a:gd name="connsiteX1" fmla="*/ 0 w 71438"/>
                <a:gd name="connsiteY1" fmla="*/ 216694 h 252412"/>
                <a:gd name="connsiteX2" fmla="*/ 9525 w 71438"/>
                <a:gd name="connsiteY2" fmla="*/ 0 h 252412"/>
                <a:gd name="connsiteX3" fmla="*/ 71438 w 71438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3205" h="252412">
                  <a:moveTo>
                    <a:pt x="71438" y="252412"/>
                  </a:moveTo>
                  <a:lnTo>
                    <a:pt x="0" y="216694"/>
                  </a:lnTo>
                  <a:cubicBezTo>
                    <a:pt x="38911" y="170667"/>
                    <a:pt x="37323" y="100817"/>
                    <a:pt x="9525" y="0"/>
                  </a:cubicBezTo>
                  <a:cubicBezTo>
                    <a:pt x="46849" y="34142"/>
                    <a:pt x="103205" y="163523"/>
                    <a:pt x="71438" y="252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9" name="Полилиния 238"/>
            <p:cNvSpPr/>
            <p:nvPr/>
          </p:nvSpPr>
          <p:spPr>
            <a:xfrm>
              <a:off x="7829111" y="5449091"/>
              <a:ext cx="688193" cy="633412"/>
            </a:xfrm>
            <a:custGeom>
              <a:avLst/>
              <a:gdLst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8193" h="633412">
                  <a:moveTo>
                    <a:pt x="0" y="633412"/>
                  </a:moveTo>
                  <a:cubicBezTo>
                    <a:pt x="638189" y="560395"/>
                    <a:pt x="688193" y="46840"/>
                    <a:pt x="671513" y="0"/>
                  </a:cubicBezTo>
                  <a:cubicBezTo>
                    <a:pt x="601685" y="152420"/>
                    <a:pt x="469913" y="183365"/>
                    <a:pt x="411957" y="207168"/>
                  </a:cubicBezTo>
                  <a:cubicBezTo>
                    <a:pt x="215120" y="280201"/>
                    <a:pt x="139714" y="524676"/>
                    <a:pt x="0" y="633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0" name="Полилиния 239"/>
            <p:cNvSpPr/>
            <p:nvPr/>
          </p:nvSpPr>
          <p:spPr>
            <a:xfrm>
              <a:off x="7762436" y="5841210"/>
              <a:ext cx="783432" cy="556426"/>
            </a:xfrm>
            <a:custGeom>
              <a:avLst/>
              <a:gdLst>
                <a:gd name="connsiteX0" fmla="*/ 0 w 783432"/>
                <a:gd name="connsiteY0" fmla="*/ 26194 h 26194"/>
                <a:gd name="connsiteX1" fmla="*/ 783432 w 783432"/>
                <a:gd name="connsiteY1" fmla="*/ 0 h 26194"/>
                <a:gd name="connsiteX2" fmla="*/ 0 w 783432"/>
                <a:gd name="connsiteY2" fmla="*/ 26194 h 26194"/>
                <a:gd name="connsiteX0" fmla="*/ 0 w 783432"/>
                <a:gd name="connsiteY0" fmla="*/ 274632 h 274632"/>
                <a:gd name="connsiteX1" fmla="*/ 783432 w 783432"/>
                <a:gd name="connsiteY1" fmla="*/ 248438 h 274632"/>
                <a:gd name="connsiteX2" fmla="*/ 0 w 783432"/>
                <a:gd name="connsiteY2" fmla="*/ 274632 h 274632"/>
                <a:gd name="connsiteX0" fmla="*/ 0 w 783432"/>
                <a:gd name="connsiteY0" fmla="*/ 274632 h 318295"/>
                <a:gd name="connsiteX1" fmla="*/ 783432 w 783432"/>
                <a:gd name="connsiteY1" fmla="*/ 248438 h 318295"/>
                <a:gd name="connsiteX2" fmla="*/ 0 w 783432"/>
                <a:gd name="connsiteY2" fmla="*/ 274632 h 318295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83432" h="556426">
                  <a:moveTo>
                    <a:pt x="0" y="274632"/>
                  </a:moveTo>
                  <a:cubicBezTo>
                    <a:pt x="308783" y="401638"/>
                    <a:pt x="574688" y="0"/>
                    <a:pt x="783432" y="248438"/>
                  </a:cubicBezTo>
                  <a:cubicBezTo>
                    <a:pt x="522288" y="257169"/>
                    <a:pt x="585022" y="556426"/>
                    <a:pt x="0" y="27463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1" name="Полилиния 240"/>
            <p:cNvSpPr/>
            <p:nvPr/>
          </p:nvSpPr>
          <p:spPr>
            <a:xfrm>
              <a:off x="7606084" y="6151559"/>
              <a:ext cx="641349" cy="447680"/>
            </a:xfrm>
            <a:custGeom>
              <a:avLst/>
              <a:gdLst>
                <a:gd name="connsiteX0" fmla="*/ 0 w 330994"/>
                <a:gd name="connsiteY0" fmla="*/ 0 h 421482"/>
                <a:gd name="connsiteX1" fmla="*/ 330994 w 330994"/>
                <a:gd name="connsiteY1" fmla="*/ 421482 h 421482"/>
                <a:gd name="connsiteX2" fmla="*/ 121444 w 330994"/>
                <a:gd name="connsiteY2" fmla="*/ 14288 h 421482"/>
                <a:gd name="connsiteX3" fmla="*/ 323850 w 330994"/>
                <a:gd name="connsiteY3" fmla="*/ 216694 h 421482"/>
                <a:gd name="connsiteX4" fmla="*/ 0 w 330994"/>
                <a:gd name="connsiteY4" fmla="*/ 0 h 421482"/>
                <a:gd name="connsiteX0" fmla="*/ 0 w 330994"/>
                <a:gd name="connsiteY0" fmla="*/ 0 h 447680"/>
                <a:gd name="connsiteX1" fmla="*/ 330994 w 330994"/>
                <a:gd name="connsiteY1" fmla="*/ 421482 h 447680"/>
                <a:gd name="connsiteX2" fmla="*/ 121444 w 330994"/>
                <a:gd name="connsiteY2" fmla="*/ 14288 h 447680"/>
                <a:gd name="connsiteX3" fmla="*/ 323850 w 330994"/>
                <a:gd name="connsiteY3" fmla="*/ 216694 h 447680"/>
                <a:gd name="connsiteX4" fmla="*/ 0 w 330994"/>
                <a:gd name="connsiteY4" fmla="*/ 0 h 447680"/>
                <a:gd name="connsiteX0" fmla="*/ 0 w 623109"/>
                <a:gd name="connsiteY0" fmla="*/ 0 h 447680"/>
                <a:gd name="connsiteX1" fmla="*/ 330994 w 623109"/>
                <a:gd name="connsiteY1" fmla="*/ 421482 h 447680"/>
                <a:gd name="connsiteX2" fmla="*/ 121444 w 623109"/>
                <a:gd name="connsiteY2" fmla="*/ 14288 h 447680"/>
                <a:gd name="connsiteX3" fmla="*/ 323850 w 623109"/>
                <a:gd name="connsiteY3" fmla="*/ 216694 h 447680"/>
                <a:gd name="connsiteX4" fmla="*/ 0 w 62310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1349" h="447680">
                  <a:moveTo>
                    <a:pt x="18240" y="0"/>
                  </a:moveTo>
                  <a:cubicBezTo>
                    <a:pt x="209550" y="447680"/>
                    <a:pt x="238903" y="280988"/>
                    <a:pt x="349234" y="421482"/>
                  </a:cubicBezTo>
                  <a:cubicBezTo>
                    <a:pt x="641349" y="28580"/>
                    <a:pt x="0" y="4767"/>
                    <a:pt x="139684" y="14288"/>
                  </a:cubicBezTo>
                  <a:cubicBezTo>
                    <a:pt x="340519" y="157962"/>
                    <a:pt x="365138" y="127803"/>
                    <a:pt x="342090" y="216694"/>
                  </a:cubicBezTo>
                  <a:cubicBezTo>
                    <a:pt x="165130" y="187339"/>
                    <a:pt x="116681" y="3180"/>
                    <a:pt x="1824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2" name="Полилиния 241"/>
            <p:cNvSpPr/>
            <p:nvPr/>
          </p:nvSpPr>
          <p:spPr>
            <a:xfrm>
              <a:off x="8019611" y="5180045"/>
              <a:ext cx="461963" cy="403200"/>
            </a:xfrm>
            <a:custGeom>
              <a:avLst/>
              <a:gdLst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61963" h="403200">
                  <a:moveTo>
                    <a:pt x="238125" y="400014"/>
                  </a:moveTo>
                  <a:cubicBezTo>
                    <a:pt x="334181" y="403200"/>
                    <a:pt x="392124" y="230163"/>
                    <a:pt x="461963" y="95214"/>
                  </a:cubicBezTo>
                  <a:cubicBezTo>
                    <a:pt x="238967" y="188127"/>
                    <a:pt x="189746" y="0"/>
                    <a:pt x="0" y="252377"/>
                  </a:cubicBezTo>
                  <a:cubicBezTo>
                    <a:pt x="123045" y="230163"/>
                    <a:pt x="169890" y="148419"/>
                    <a:pt x="211932" y="164271"/>
                  </a:cubicBezTo>
                  <a:cubicBezTo>
                    <a:pt x="171463" y="238101"/>
                    <a:pt x="140508" y="209525"/>
                    <a:pt x="97632" y="278571"/>
                  </a:cubicBezTo>
                  <a:cubicBezTo>
                    <a:pt x="138113" y="267458"/>
                    <a:pt x="169082" y="227782"/>
                    <a:pt x="219075" y="245233"/>
                  </a:cubicBezTo>
                  <a:cubicBezTo>
                    <a:pt x="154000" y="303981"/>
                    <a:pt x="148458" y="310340"/>
                    <a:pt x="38100" y="342864"/>
                  </a:cubicBezTo>
                  <a:cubicBezTo>
                    <a:pt x="83357" y="375418"/>
                    <a:pt x="150031" y="372243"/>
                    <a:pt x="295275" y="261902"/>
                  </a:cubicBezTo>
                  <a:cubicBezTo>
                    <a:pt x="319100" y="265087"/>
                    <a:pt x="331018" y="289703"/>
                    <a:pt x="238125" y="40001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3" name="Полилиния 242"/>
            <p:cNvSpPr/>
            <p:nvPr/>
          </p:nvSpPr>
          <p:spPr>
            <a:xfrm>
              <a:off x="7682283" y="5000636"/>
              <a:ext cx="442605" cy="384162"/>
            </a:xfrm>
            <a:custGeom>
              <a:avLst/>
              <a:gdLst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84941 w 437341"/>
                <a:gd name="connsiteY0" fmla="*/ 440057 h 440057"/>
                <a:gd name="connsiteX1" fmla="*/ 437341 w 437341"/>
                <a:gd name="connsiteY1" fmla="*/ 118588 h 440057"/>
                <a:gd name="connsiteX2" fmla="*/ 70628 w 437341"/>
                <a:gd name="connsiteY2" fmla="*/ 351951 h 440057"/>
                <a:gd name="connsiteX3" fmla="*/ 165878 w 437341"/>
                <a:gd name="connsiteY3" fmla="*/ 247176 h 440057"/>
                <a:gd name="connsiteX4" fmla="*/ 168260 w 437341"/>
                <a:gd name="connsiteY4" fmla="*/ 313851 h 440057"/>
                <a:gd name="connsiteX5" fmla="*/ 230172 w 437341"/>
                <a:gd name="connsiteY5" fmla="*/ 268607 h 440057"/>
                <a:gd name="connsiteX6" fmla="*/ 213503 w 437341"/>
                <a:gd name="connsiteY6" fmla="*/ 366238 h 440057"/>
                <a:gd name="connsiteX7" fmla="*/ 294466 w 437341"/>
                <a:gd name="connsiteY7" fmla="*/ 263844 h 440057"/>
                <a:gd name="connsiteX8" fmla="*/ 265891 w 437341"/>
                <a:gd name="connsiteY8" fmla="*/ 356713 h 440057"/>
                <a:gd name="connsiteX9" fmla="*/ 337328 w 437341"/>
                <a:gd name="connsiteY9" fmla="*/ 330519 h 440057"/>
                <a:gd name="connsiteX10" fmla="*/ 284941 w 437341"/>
                <a:gd name="connsiteY10" fmla="*/ 440057 h 440057"/>
                <a:gd name="connsiteX0" fmla="*/ 284941 w 437341"/>
                <a:gd name="connsiteY0" fmla="*/ 384162 h 384162"/>
                <a:gd name="connsiteX1" fmla="*/ 437341 w 437341"/>
                <a:gd name="connsiteY1" fmla="*/ 62693 h 384162"/>
                <a:gd name="connsiteX2" fmla="*/ 70628 w 437341"/>
                <a:gd name="connsiteY2" fmla="*/ 296056 h 384162"/>
                <a:gd name="connsiteX3" fmla="*/ 165878 w 437341"/>
                <a:gd name="connsiteY3" fmla="*/ 191281 h 384162"/>
                <a:gd name="connsiteX4" fmla="*/ 168260 w 437341"/>
                <a:gd name="connsiteY4" fmla="*/ 257956 h 384162"/>
                <a:gd name="connsiteX5" fmla="*/ 230172 w 437341"/>
                <a:gd name="connsiteY5" fmla="*/ 212712 h 384162"/>
                <a:gd name="connsiteX6" fmla="*/ 213503 w 437341"/>
                <a:gd name="connsiteY6" fmla="*/ 310343 h 384162"/>
                <a:gd name="connsiteX7" fmla="*/ 294466 w 437341"/>
                <a:gd name="connsiteY7" fmla="*/ 207949 h 384162"/>
                <a:gd name="connsiteX8" fmla="*/ 265891 w 437341"/>
                <a:gd name="connsiteY8" fmla="*/ 300818 h 384162"/>
                <a:gd name="connsiteX9" fmla="*/ 337328 w 437341"/>
                <a:gd name="connsiteY9" fmla="*/ 274624 h 384162"/>
                <a:gd name="connsiteX10" fmla="*/ 284941 w 437341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42605" h="384162">
                  <a:moveTo>
                    <a:pt x="284941" y="384162"/>
                  </a:moveTo>
                  <a:cubicBezTo>
                    <a:pt x="442605" y="279254"/>
                    <a:pt x="339723" y="229869"/>
                    <a:pt x="437341" y="62693"/>
                  </a:cubicBezTo>
                  <a:cubicBezTo>
                    <a:pt x="203198" y="0"/>
                    <a:pt x="0" y="242093"/>
                    <a:pt x="70628" y="296056"/>
                  </a:cubicBezTo>
                  <a:cubicBezTo>
                    <a:pt x="117186" y="209208"/>
                    <a:pt x="108365" y="227050"/>
                    <a:pt x="165878" y="191281"/>
                  </a:cubicBezTo>
                  <a:cubicBezTo>
                    <a:pt x="178593" y="206374"/>
                    <a:pt x="167466" y="235731"/>
                    <a:pt x="168260" y="257956"/>
                  </a:cubicBezTo>
                  <a:cubicBezTo>
                    <a:pt x="188897" y="242875"/>
                    <a:pt x="171450" y="211136"/>
                    <a:pt x="230172" y="212712"/>
                  </a:cubicBezTo>
                  <a:cubicBezTo>
                    <a:pt x="212724" y="269081"/>
                    <a:pt x="188117" y="289717"/>
                    <a:pt x="213503" y="310343"/>
                  </a:cubicBezTo>
                  <a:cubicBezTo>
                    <a:pt x="292568" y="207319"/>
                    <a:pt x="249061" y="207949"/>
                    <a:pt x="294466" y="207949"/>
                  </a:cubicBezTo>
                  <a:lnTo>
                    <a:pt x="265891" y="300818"/>
                  </a:lnTo>
                  <a:cubicBezTo>
                    <a:pt x="296890" y="320697"/>
                    <a:pt x="313530" y="240504"/>
                    <a:pt x="337328" y="274624"/>
                  </a:cubicBezTo>
                  <a:cubicBezTo>
                    <a:pt x="327037" y="313542"/>
                    <a:pt x="350042" y="283366"/>
                    <a:pt x="284941" y="38416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4" name="Полилиния 243"/>
            <p:cNvSpPr/>
            <p:nvPr/>
          </p:nvSpPr>
          <p:spPr>
            <a:xfrm>
              <a:off x="7592591" y="5120479"/>
              <a:ext cx="181752" cy="131788"/>
            </a:xfrm>
            <a:custGeom>
              <a:avLst/>
              <a:gdLst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31788"/>
                <a:gd name="connsiteX1" fmla="*/ 181752 w 181752"/>
                <a:gd name="connsiteY1" fmla="*/ 0 h 131788"/>
                <a:gd name="connsiteX2" fmla="*/ 43639 w 181752"/>
                <a:gd name="connsiteY2" fmla="*/ 4763 h 131788"/>
                <a:gd name="connsiteX3" fmla="*/ 31733 w 181752"/>
                <a:gd name="connsiteY3" fmla="*/ 116681 h 131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752" h="131788">
                  <a:moveTo>
                    <a:pt x="31733" y="116681"/>
                  </a:moveTo>
                  <a:cubicBezTo>
                    <a:pt x="107949" y="20649"/>
                    <a:pt x="131778" y="131788"/>
                    <a:pt x="181752" y="0"/>
                  </a:cubicBezTo>
                  <a:cubicBezTo>
                    <a:pt x="135714" y="1588"/>
                    <a:pt x="68295" y="53219"/>
                    <a:pt x="43639" y="4763"/>
                  </a:cubicBezTo>
                  <a:cubicBezTo>
                    <a:pt x="18255" y="42082"/>
                    <a:pt x="0" y="43668"/>
                    <a:pt x="31733" y="1166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5" name="Полилиния 244"/>
            <p:cNvSpPr/>
            <p:nvPr/>
          </p:nvSpPr>
          <p:spPr>
            <a:xfrm flipH="1">
              <a:off x="6846121" y="5544616"/>
              <a:ext cx="583407" cy="558803"/>
            </a:xfrm>
            <a:custGeom>
              <a:avLst/>
              <a:gdLst>
                <a:gd name="connsiteX0" fmla="*/ 0 w 583407"/>
                <a:gd name="connsiteY0" fmla="*/ 500063 h 500063"/>
                <a:gd name="connsiteX1" fmla="*/ 583407 w 583407"/>
                <a:gd name="connsiteY1" fmla="*/ 0 h 500063"/>
                <a:gd name="connsiteX2" fmla="*/ 116682 w 583407"/>
                <a:gd name="connsiteY2" fmla="*/ 238125 h 500063"/>
                <a:gd name="connsiteX3" fmla="*/ 0 w 583407"/>
                <a:gd name="connsiteY3" fmla="*/ 500063 h 500063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83407" h="558803">
                  <a:moveTo>
                    <a:pt x="0" y="554029"/>
                  </a:moveTo>
                  <a:cubicBezTo>
                    <a:pt x="289750" y="558803"/>
                    <a:pt x="338960" y="139709"/>
                    <a:pt x="583407" y="53966"/>
                  </a:cubicBezTo>
                  <a:cubicBezTo>
                    <a:pt x="275446" y="0"/>
                    <a:pt x="136557" y="217495"/>
                    <a:pt x="116682" y="292091"/>
                  </a:cubicBezTo>
                  <a:cubicBezTo>
                    <a:pt x="108823" y="381822"/>
                    <a:pt x="91298" y="438148"/>
                    <a:pt x="0" y="55402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6" name="Полилиния 245"/>
            <p:cNvSpPr/>
            <p:nvPr/>
          </p:nvSpPr>
          <p:spPr>
            <a:xfrm flipH="1">
              <a:off x="7153289" y="5285074"/>
              <a:ext cx="257175" cy="392906"/>
            </a:xfrm>
            <a:custGeom>
              <a:avLst/>
              <a:gdLst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7175" h="392906">
                  <a:moveTo>
                    <a:pt x="257175" y="302419"/>
                  </a:moveTo>
                  <a:cubicBezTo>
                    <a:pt x="235759" y="158761"/>
                    <a:pt x="192897" y="77005"/>
                    <a:pt x="0" y="0"/>
                  </a:cubicBezTo>
                  <a:cubicBezTo>
                    <a:pt x="84154" y="95261"/>
                    <a:pt x="177816" y="278616"/>
                    <a:pt x="138113" y="392906"/>
                  </a:cubicBezTo>
                  <a:lnTo>
                    <a:pt x="257175" y="30241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7" name="Полилиния 246"/>
            <p:cNvSpPr/>
            <p:nvPr/>
          </p:nvSpPr>
          <p:spPr>
            <a:xfrm flipH="1">
              <a:off x="7258047" y="5289837"/>
              <a:ext cx="209567" cy="438150"/>
            </a:xfrm>
            <a:custGeom>
              <a:avLst/>
              <a:gdLst>
                <a:gd name="connsiteX0" fmla="*/ 142875 w 142875"/>
                <a:gd name="connsiteY0" fmla="*/ 438150 h 438150"/>
                <a:gd name="connsiteX1" fmla="*/ 64294 w 142875"/>
                <a:gd name="connsiteY1" fmla="*/ 311943 h 438150"/>
                <a:gd name="connsiteX2" fmla="*/ 0 w 142875"/>
                <a:gd name="connsiteY2" fmla="*/ 0 h 438150"/>
                <a:gd name="connsiteX3" fmla="*/ 142875 w 142875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9567" h="438150">
                  <a:moveTo>
                    <a:pt x="142875" y="438150"/>
                  </a:moveTo>
                  <a:lnTo>
                    <a:pt x="64294" y="311943"/>
                  </a:lnTo>
                  <a:cubicBezTo>
                    <a:pt x="100078" y="157997"/>
                    <a:pt x="50107" y="73090"/>
                    <a:pt x="0" y="0"/>
                  </a:cubicBezTo>
                  <a:cubicBezTo>
                    <a:pt x="73835" y="22236"/>
                    <a:pt x="209567" y="258772"/>
                    <a:pt x="142875" y="43815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8" name="Полилиния 247"/>
            <p:cNvSpPr/>
            <p:nvPr/>
          </p:nvSpPr>
          <p:spPr>
            <a:xfrm flipH="1">
              <a:off x="7409653" y="5301743"/>
              <a:ext cx="103205" cy="252412"/>
            </a:xfrm>
            <a:custGeom>
              <a:avLst/>
              <a:gdLst>
                <a:gd name="connsiteX0" fmla="*/ 71438 w 71438"/>
                <a:gd name="connsiteY0" fmla="*/ 252412 h 252412"/>
                <a:gd name="connsiteX1" fmla="*/ 0 w 71438"/>
                <a:gd name="connsiteY1" fmla="*/ 216694 h 252412"/>
                <a:gd name="connsiteX2" fmla="*/ 9525 w 71438"/>
                <a:gd name="connsiteY2" fmla="*/ 0 h 252412"/>
                <a:gd name="connsiteX3" fmla="*/ 71438 w 71438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3205" h="252412">
                  <a:moveTo>
                    <a:pt x="71438" y="252412"/>
                  </a:moveTo>
                  <a:lnTo>
                    <a:pt x="0" y="216694"/>
                  </a:lnTo>
                  <a:cubicBezTo>
                    <a:pt x="38911" y="170667"/>
                    <a:pt x="37323" y="100817"/>
                    <a:pt x="9525" y="0"/>
                  </a:cubicBezTo>
                  <a:cubicBezTo>
                    <a:pt x="46849" y="34142"/>
                    <a:pt x="103205" y="163523"/>
                    <a:pt x="71438" y="252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9" name="Полилиния 248"/>
            <p:cNvSpPr/>
            <p:nvPr/>
          </p:nvSpPr>
          <p:spPr>
            <a:xfrm flipH="1">
              <a:off x="6529390" y="5451762"/>
              <a:ext cx="688193" cy="633412"/>
            </a:xfrm>
            <a:custGeom>
              <a:avLst/>
              <a:gdLst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8193" h="633412">
                  <a:moveTo>
                    <a:pt x="0" y="633412"/>
                  </a:moveTo>
                  <a:cubicBezTo>
                    <a:pt x="638189" y="560395"/>
                    <a:pt x="688193" y="46840"/>
                    <a:pt x="671513" y="0"/>
                  </a:cubicBezTo>
                  <a:cubicBezTo>
                    <a:pt x="601685" y="152420"/>
                    <a:pt x="469913" y="183365"/>
                    <a:pt x="411957" y="207168"/>
                  </a:cubicBezTo>
                  <a:cubicBezTo>
                    <a:pt x="215120" y="280201"/>
                    <a:pt x="139714" y="524676"/>
                    <a:pt x="0" y="633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50" name="Полилиния 249"/>
            <p:cNvSpPr/>
            <p:nvPr/>
          </p:nvSpPr>
          <p:spPr>
            <a:xfrm flipH="1">
              <a:off x="6500826" y="5843881"/>
              <a:ext cx="783432" cy="556426"/>
            </a:xfrm>
            <a:custGeom>
              <a:avLst/>
              <a:gdLst>
                <a:gd name="connsiteX0" fmla="*/ 0 w 783432"/>
                <a:gd name="connsiteY0" fmla="*/ 26194 h 26194"/>
                <a:gd name="connsiteX1" fmla="*/ 783432 w 783432"/>
                <a:gd name="connsiteY1" fmla="*/ 0 h 26194"/>
                <a:gd name="connsiteX2" fmla="*/ 0 w 783432"/>
                <a:gd name="connsiteY2" fmla="*/ 26194 h 26194"/>
                <a:gd name="connsiteX0" fmla="*/ 0 w 783432"/>
                <a:gd name="connsiteY0" fmla="*/ 274632 h 274632"/>
                <a:gd name="connsiteX1" fmla="*/ 783432 w 783432"/>
                <a:gd name="connsiteY1" fmla="*/ 248438 h 274632"/>
                <a:gd name="connsiteX2" fmla="*/ 0 w 783432"/>
                <a:gd name="connsiteY2" fmla="*/ 274632 h 274632"/>
                <a:gd name="connsiteX0" fmla="*/ 0 w 783432"/>
                <a:gd name="connsiteY0" fmla="*/ 274632 h 318295"/>
                <a:gd name="connsiteX1" fmla="*/ 783432 w 783432"/>
                <a:gd name="connsiteY1" fmla="*/ 248438 h 318295"/>
                <a:gd name="connsiteX2" fmla="*/ 0 w 783432"/>
                <a:gd name="connsiteY2" fmla="*/ 274632 h 318295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83432" h="556426">
                  <a:moveTo>
                    <a:pt x="0" y="274632"/>
                  </a:moveTo>
                  <a:cubicBezTo>
                    <a:pt x="308783" y="401638"/>
                    <a:pt x="574688" y="0"/>
                    <a:pt x="783432" y="248438"/>
                  </a:cubicBezTo>
                  <a:cubicBezTo>
                    <a:pt x="522288" y="257169"/>
                    <a:pt x="585022" y="556426"/>
                    <a:pt x="0" y="27463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51" name="Полилиния 250"/>
            <p:cNvSpPr/>
            <p:nvPr/>
          </p:nvSpPr>
          <p:spPr>
            <a:xfrm flipH="1">
              <a:off x="6799261" y="6154230"/>
              <a:ext cx="641349" cy="447680"/>
            </a:xfrm>
            <a:custGeom>
              <a:avLst/>
              <a:gdLst>
                <a:gd name="connsiteX0" fmla="*/ 0 w 330994"/>
                <a:gd name="connsiteY0" fmla="*/ 0 h 421482"/>
                <a:gd name="connsiteX1" fmla="*/ 330994 w 330994"/>
                <a:gd name="connsiteY1" fmla="*/ 421482 h 421482"/>
                <a:gd name="connsiteX2" fmla="*/ 121444 w 330994"/>
                <a:gd name="connsiteY2" fmla="*/ 14288 h 421482"/>
                <a:gd name="connsiteX3" fmla="*/ 323850 w 330994"/>
                <a:gd name="connsiteY3" fmla="*/ 216694 h 421482"/>
                <a:gd name="connsiteX4" fmla="*/ 0 w 330994"/>
                <a:gd name="connsiteY4" fmla="*/ 0 h 421482"/>
                <a:gd name="connsiteX0" fmla="*/ 0 w 330994"/>
                <a:gd name="connsiteY0" fmla="*/ 0 h 447680"/>
                <a:gd name="connsiteX1" fmla="*/ 330994 w 330994"/>
                <a:gd name="connsiteY1" fmla="*/ 421482 h 447680"/>
                <a:gd name="connsiteX2" fmla="*/ 121444 w 330994"/>
                <a:gd name="connsiteY2" fmla="*/ 14288 h 447680"/>
                <a:gd name="connsiteX3" fmla="*/ 323850 w 330994"/>
                <a:gd name="connsiteY3" fmla="*/ 216694 h 447680"/>
                <a:gd name="connsiteX4" fmla="*/ 0 w 330994"/>
                <a:gd name="connsiteY4" fmla="*/ 0 h 447680"/>
                <a:gd name="connsiteX0" fmla="*/ 0 w 623109"/>
                <a:gd name="connsiteY0" fmla="*/ 0 h 447680"/>
                <a:gd name="connsiteX1" fmla="*/ 330994 w 623109"/>
                <a:gd name="connsiteY1" fmla="*/ 421482 h 447680"/>
                <a:gd name="connsiteX2" fmla="*/ 121444 w 623109"/>
                <a:gd name="connsiteY2" fmla="*/ 14288 h 447680"/>
                <a:gd name="connsiteX3" fmla="*/ 323850 w 623109"/>
                <a:gd name="connsiteY3" fmla="*/ 216694 h 447680"/>
                <a:gd name="connsiteX4" fmla="*/ 0 w 62310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1349" h="447680">
                  <a:moveTo>
                    <a:pt x="18240" y="0"/>
                  </a:moveTo>
                  <a:cubicBezTo>
                    <a:pt x="209550" y="447680"/>
                    <a:pt x="238903" y="280988"/>
                    <a:pt x="349234" y="421482"/>
                  </a:cubicBezTo>
                  <a:cubicBezTo>
                    <a:pt x="641349" y="28580"/>
                    <a:pt x="0" y="4767"/>
                    <a:pt x="139684" y="14288"/>
                  </a:cubicBezTo>
                  <a:cubicBezTo>
                    <a:pt x="340519" y="157962"/>
                    <a:pt x="365138" y="127803"/>
                    <a:pt x="342090" y="216694"/>
                  </a:cubicBezTo>
                  <a:cubicBezTo>
                    <a:pt x="165130" y="187339"/>
                    <a:pt x="116681" y="3180"/>
                    <a:pt x="1824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52" name="Полилиния 251"/>
            <p:cNvSpPr/>
            <p:nvPr/>
          </p:nvSpPr>
          <p:spPr>
            <a:xfrm flipH="1">
              <a:off x="6565120" y="5182716"/>
              <a:ext cx="461963" cy="403200"/>
            </a:xfrm>
            <a:custGeom>
              <a:avLst/>
              <a:gdLst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61963" h="403200">
                  <a:moveTo>
                    <a:pt x="238125" y="400014"/>
                  </a:moveTo>
                  <a:cubicBezTo>
                    <a:pt x="334181" y="403200"/>
                    <a:pt x="392124" y="230163"/>
                    <a:pt x="461963" y="95214"/>
                  </a:cubicBezTo>
                  <a:cubicBezTo>
                    <a:pt x="238967" y="188127"/>
                    <a:pt x="189746" y="0"/>
                    <a:pt x="0" y="252377"/>
                  </a:cubicBezTo>
                  <a:cubicBezTo>
                    <a:pt x="123045" y="230163"/>
                    <a:pt x="169890" y="148419"/>
                    <a:pt x="211932" y="164271"/>
                  </a:cubicBezTo>
                  <a:cubicBezTo>
                    <a:pt x="171463" y="238101"/>
                    <a:pt x="140508" y="209525"/>
                    <a:pt x="97632" y="278571"/>
                  </a:cubicBezTo>
                  <a:cubicBezTo>
                    <a:pt x="138113" y="267458"/>
                    <a:pt x="169082" y="227782"/>
                    <a:pt x="219075" y="245233"/>
                  </a:cubicBezTo>
                  <a:cubicBezTo>
                    <a:pt x="154000" y="303981"/>
                    <a:pt x="148458" y="310340"/>
                    <a:pt x="38100" y="342864"/>
                  </a:cubicBezTo>
                  <a:cubicBezTo>
                    <a:pt x="83357" y="375418"/>
                    <a:pt x="150031" y="372243"/>
                    <a:pt x="295275" y="261902"/>
                  </a:cubicBezTo>
                  <a:cubicBezTo>
                    <a:pt x="319100" y="265087"/>
                    <a:pt x="331018" y="289703"/>
                    <a:pt x="238125" y="40001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53" name="Полилиния 252"/>
            <p:cNvSpPr/>
            <p:nvPr/>
          </p:nvSpPr>
          <p:spPr>
            <a:xfrm flipH="1">
              <a:off x="6921806" y="5003307"/>
              <a:ext cx="442605" cy="384162"/>
            </a:xfrm>
            <a:custGeom>
              <a:avLst/>
              <a:gdLst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84941 w 437341"/>
                <a:gd name="connsiteY0" fmla="*/ 440057 h 440057"/>
                <a:gd name="connsiteX1" fmla="*/ 437341 w 437341"/>
                <a:gd name="connsiteY1" fmla="*/ 118588 h 440057"/>
                <a:gd name="connsiteX2" fmla="*/ 70628 w 437341"/>
                <a:gd name="connsiteY2" fmla="*/ 351951 h 440057"/>
                <a:gd name="connsiteX3" fmla="*/ 165878 w 437341"/>
                <a:gd name="connsiteY3" fmla="*/ 247176 h 440057"/>
                <a:gd name="connsiteX4" fmla="*/ 168260 w 437341"/>
                <a:gd name="connsiteY4" fmla="*/ 313851 h 440057"/>
                <a:gd name="connsiteX5" fmla="*/ 230172 w 437341"/>
                <a:gd name="connsiteY5" fmla="*/ 268607 h 440057"/>
                <a:gd name="connsiteX6" fmla="*/ 213503 w 437341"/>
                <a:gd name="connsiteY6" fmla="*/ 366238 h 440057"/>
                <a:gd name="connsiteX7" fmla="*/ 294466 w 437341"/>
                <a:gd name="connsiteY7" fmla="*/ 263844 h 440057"/>
                <a:gd name="connsiteX8" fmla="*/ 265891 w 437341"/>
                <a:gd name="connsiteY8" fmla="*/ 356713 h 440057"/>
                <a:gd name="connsiteX9" fmla="*/ 337328 w 437341"/>
                <a:gd name="connsiteY9" fmla="*/ 330519 h 440057"/>
                <a:gd name="connsiteX10" fmla="*/ 284941 w 437341"/>
                <a:gd name="connsiteY10" fmla="*/ 440057 h 440057"/>
                <a:gd name="connsiteX0" fmla="*/ 284941 w 437341"/>
                <a:gd name="connsiteY0" fmla="*/ 384162 h 384162"/>
                <a:gd name="connsiteX1" fmla="*/ 437341 w 437341"/>
                <a:gd name="connsiteY1" fmla="*/ 62693 h 384162"/>
                <a:gd name="connsiteX2" fmla="*/ 70628 w 437341"/>
                <a:gd name="connsiteY2" fmla="*/ 296056 h 384162"/>
                <a:gd name="connsiteX3" fmla="*/ 165878 w 437341"/>
                <a:gd name="connsiteY3" fmla="*/ 191281 h 384162"/>
                <a:gd name="connsiteX4" fmla="*/ 168260 w 437341"/>
                <a:gd name="connsiteY4" fmla="*/ 257956 h 384162"/>
                <a:gd name="connsiteX5" fmla="*/ 230172 w 437341"/>
                <a:gd name="connsiteY5" fmla="*/ 212712 h 384162"/>
                <a:gd name="connsiteX6" fmla="*/ 213503 w 437341"/>
                <a:gd name="connsiteY6" fmla="*/ 310343 h 384162"/>
                <a:gd name="connsiteX7" fmla="*/ 294466 w 437341"/>
                <a:gd name="connsiteY7" fmla="*/ 207949 h 384162"/>
                <a:gd name="connsiteX8" fmla="*/ 265891 w 437341"/>
                <a:gd name="connsiteY8" fmla="*/ 300818 h 384162"/>
                <a:gd name="connsiteX9" fmla="*/ 337328 w 437341"/>
                <a:gd name="connsiteY9" fmla="*/ 274624 h 384162"/>
                <a:gd name="connsiteX10" fmla="*/ 284941 w 437341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42605" h="384162">
                  <a:moveTo>
                    <a:pt x="284941" y="384162"/>
                  </a:moveTo>
                  <a:cubicBezTo>
                    <a:pt x="442605" y="279254"/>
                    <a:pt x="339723" y="229869"/>
                    <a:pt x="437341" y="62693"/>
                  </a:cubicBezTo>
                  <a:cubicBezTo>
                    <a:pt x="203198" y="0"/>
                    <a:pt x="0" y="242093"/>
                    <a:pt x="70628" y="296056"/>
                  </a:cubicBezTo>
                  <a:cubicBezTo>
                    <a:pt x="117186" y="209208"/>
                    <a:pt x="108365" y="227050"/>
                    <a:pt x="165878" y="191281"/>
                  </a:cubicBezTo>
                  <a:cubicBezTo>
                    <a:pt x="178593" y="206374"/>
                    <a:pt x="167466" y="235731"/>
                    <a:pt x="168260" y="257956"/>
                  </a:cubicBezTo>
                  <a:cubicBezTo>
                    <a:pt x="188897" y="242875"/>
                    <a:pt x="171450" y="211136"/>
                    <a:pt x="230172" y="212712"/>
                  </a:cubicBezTo>
                  <a:cubicBezTo>
                    <a:pt x="212724" y="269081"/>
                    <a:pt x="188117" y="289717"/>
                    <a:pt x="213503" y="310343"/>
                  </a:cubicBezTo>
                  <a:cubicBezTo>
                    <a:pt x="292568" y="207319"/>
                    <a:pt x="249061" y="207949"/>
                    <a:pt x="294466" y="207949"/>
                  </a:cubicBezTo>
                  <a:lnTo>
                    <a:pt x="265891" y="300818"/>
                  </a:lnTo>
                  <a:cubicBezTo>
                    <a:pt x="296890" y="320697"/>
                    <a:pt x="313530" y="240504"/>
                    <a:pt x="337328" y="274624"/>
                  </a:cubicBezTo>
                  <a:cubicBezTo>
                    <a:pt x="327037" y="313542"/>
                    <a:pt x="350042" y="283366"/>
                    <a:pt x="284941" y="38416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54" name="Полилиния 253"/>
            <p:cNvSpPr/>
            <p:nvPr/>
          </p:nvSpPr>
          <p:spPr>
            <a:xfrm flipH="1">
              <a:off x="7272351" y="5123150"/>
              <a:ext cx="181752" cy="131788"/>
            </a:xfrm>
            <a:custGeom>
              <a:avLst/>
              <a:gdLst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31788"/>
                <a:gd name="connsiteX1" fmla="*/ 181752 w 181752"/>
                <a:gd name="connsiteY1" fmla="*/ 0 h 131788"/>
                <a:gd name="connsiteX2" fmla="*/ 43639 w 181752"/>
                <a:gd name="connsiteY2" fmla="*/ 4763 h 131788"/>
                <a:gd name="connsiteX3" fmla="*/ 31733 w 181752"/>
                <a:gd name="connsiteY3" fmla="*/ 116681 h 131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752" h="131788">
                  <a:moveTo>
                    <a:pt x="31733" y="116681"/>
                  </a:moveTo>
                  <a:cubicBezTo>
                    <a:pt x="107949" y="20649"/>
                    <a:pt x="131778" y="131788"/>
                    <a:pt x="181752" y="0"/>
                  </a:cubicBezTo>
                  <a:cubicBezTo>
                    <a:pt x="135714" y="1588"/>
                    <a:pt x="68295" y="53219"/>
                    <a:pt x="43639" y="4763"/>
                  </a:cubicBezTo>
                  <a:cubicBezTo>
                    <a:pt x="18255" y="42082"/>
                    <a:pt x="0" y="43668"/>
                    <a:pt x="31733" y="1166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55" name="Полилиния 254"/>
            <p:cNvSpPr/>
            <p:nvPr/>
          </p:nvSpPr>
          <p:spPr>
            <a:xfrm>
              <a:off x="7456208" y="5058089"/>
              <a:ext cx="140493" cy="173832"/>
            </a:xfrm>
            <a:custGeom>
              <a:avLst/>
              <a:gdLst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0493" h="173832">
                  <a:moveTo>
                    <a:pt x="0" y="169069"/>
                  </a:moveTo>
                  <a:cubicBezTo>
                    <a:pt x="73042" y="158763"/>
                    <a:pt x="86535" y="162731"/>
                    <a:pt x="140493" y="173832"/>
                  </a:cubicBezTo>
                  <a:cubicBezTo>
                    <a:pt x="101634" y="127819"/>
                    <a:pt x="79392" y="60338"/>
                    <a:pt x="66675" y="0"/>
                  </a:cubicBezTo>
                  <a:cubicBezTo>
                    <a:pt x="46883" y="99257"/>
                    <a:pt x="55615" y="105607"/>
                    <a:pt x="0" y="1690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65" name="Заголовок 264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Autofit/>
          </a:bodyPr>
          <a:lstStyle/>
          <a:p>
            <a:r>
              <a:rPr lang="en-US" b="1" i="1" u="sng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8A0000"/>
                </a:solidFill>
                <a:latin typeface="Arial Rounded MT Bold" pitchFamily="34" charset="0"/>
              </a:rPr>
              <a:t>Travel to Russia</a:t>
            </a:r>
            <a:endParaRPr lang="ru-RU" b="1" i="1" u="sng" dirty="0" smtClean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8A0000"/>
              </a:solidFill>
            </a:endParaRPr>
          </a:p>
        </p:txBody>
      </p:sp>
      <p:sp>
        <p:nvSpPr>
          <p:cNvPr id="266" name="Подзаголовок 265"/>
          <p:cNvSpPr>
            <a:spLocks noGrp="1"/>
          </p:cNvSpPr>
          <p:nvPr>
            <p:ph type="body" idx="1"/>
          </p:nvPr>
        </p:nvSpPr>
        <p:spPr>
          <a:xfrm>
            <a:off x="928662" y="1500174"/>
            <a:ext cx="4040188" cy="639762"/>
          </a:xfrm>
        </p:spPr>
        <p:txBody>
          <a:bodyPr>
            <a:normAutofit/>
          </a:bodyPr>
          <a:lstStyle/>
          <a:p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           National  Flag</a:t>
            </a:r>
            <a:endParaRPr lang="ru-RU" sz="2800" dirty="0">
              <a:ln w="18415" cmpd="sng">
                <a:solidFill>
                  <a:srgbClr val="FFFFFF"/>
                </a:solidFill>
                <a:prstDash val="solid"/>
              </a:ln>
              <a:solidFill>
                <a:schemeClr val="accent1">
                  <a:lumMod val="50000"/>
                </a:schemeClr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99" name="Текст 98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08003"/>
          </a:xfrm>
        </p:spPr>
        <p:txBody>
          <a:bodyPr/>
          <a:lstStyle/>
          <a:p>
            <a:r>
              <a:rPr lang="en-US" dirty="0" smtClean="0"/>
              <a:t>      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Arial Black" pitchFamily="34" charset="0"/>
              </a:rPr>
              <a:t>Symbols of Russia</a:t>
            </a:r>
            <a:endParaRPr lang="ru-RU" dirty="0">
              <a:solidFill>
                <a:schemeClr val="accent1">
                  <a:lumMod val="50000"/>
                </a:schemeClr>
              </a:solidFill>
              <a:latin typeface="Arial Black" pitchFamily="34" charset="0"/>
            </a:endParaRPr>
          </a:p>
        </p:txBody>
      </p:sp>
      <p:pic>
        <p:nvPicPr>
          <p:cNvPr id="1026" name="Picture 2" descr="C:\Documents and Settings\Галина\Рабочий стол\imgpreview2.jpe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286380" y="4357694"/>
            <a:ext cx="2857520" cy="2005015"/>
          </a:xfrm>
          <a:prstGeom prst="rect">
            <a:avLst/>
          </a:prstGeom>
          <a:noFill/>
        </p:spPr>
      </p:pic>
      <p:pic>
        <p:nvPicPr>
          <p:cNvPr id="1028" name="Picture 4" descr="C:\Documents and Settings\Галина\Рабочий стол\imgpreviewюю.jpeg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5286380" y="2357430"/>
            <a:ext cx="2786082" cy="1905000"/>
          </a:xfrm>
          <a:prstGeom prst="rect">
            <a:avLst/>
          </a:prstGeom>
          <a:noFill/>
        </p:spPr>
      </p:pic>
      <p:pic>
        <p:nvPicPr>
          <p:cNvPr id="1029" name="Picture 5" descr="C:\Documents and Settings\Галина\Рабочий стол\imgpreview.jpe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4348" y="2357430"/>
            <a:ext cx="3929090" cy="392909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357190"/>
          </a:xfrm>
        </p:spPr>
        <p:txBody>
          <a:bodyPr>
            <a:normAutofit fontScale="90000"/>
          </a:bodyPr>
          <a:lstStyle/>
          <a:p>
            <a:r>
              <a:rPr lang="en-US" b="1" i="1" u="sng" dirty="0" smtClean="0">
                <a:solidFill>
                  <a:srgbClr val="002060"/>
                </a:solidFill>
              </a:rPr>
              <a:t>Russian souvenirs</a:t>
            </a:r>
            <a:endParaRPr lang="ru-RU" b="1" i="1" u="sng" dirty="0">
              <a:solidFill>
                <a:srgbClr val="002060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714356"/>
            <a:ext cx="4038600" cy="5643602"/>
          </a:xfrm>
        </p:spPr>
        <p:txBody>
          <a:bodyPr/>
          <a:lstStyle/>
          <a:p>
            <a:endParaRPr lang="en-US" dirty="0" smtClean="0"/>
          </a:p>
          <a:p>
            <a:r>
              <a:rPr lang="en-US" b="1" dirty="0" smtClean="0">
                <a:solidFill>
                  <a:srgbClr val="002060"/>
                </a:solidFill>
              </a:rPr>
              <a:t>Russian </a:t>
            </a:r>
            <a:r>
              <a:rPr lang="en-US" b="1" dirty="0" err="1" smtClean="0">
                <a:solidFill>
                  <a:srgbClr val="002060"/>
                </a:solidFill>
              </a:rPr>
              <a:t>valenoks</a:t>
            </a:r>
            <a:r>
              <a:rPr lang="en-US" b="1" dirty="0" smtClean="0">
                <a:solidFill>
                  <a:srgbClr val="002060"/>
                </a:solidFill>
              </a:rPr>
              <a:t>  </a:t>
            </a:r>
          </a:p>
          <a:p>
            <a:endParaRPr lang="en-US" b="1" dirty="0" smtClean="0">
              <a:solidFill>
                <a:srgbClr val="002060"/>
              </a:solidFill>
            </a:endParaRPr>
          </a:p>
          <a:p>
            <a:endParaRPr lang="en-US" b="1" dirty="0" smtClean="0">
              <a:solidFill>
                <a:srgbClr val="002060"/>
              </a:solidFill>
            </a:endParaRPr>
          </a:p>
          <a:p>
            <a:endParaRPr lang="en-US" b="1" dirty="0" smtClean="0">
              <a:solidFill>
                <a:srgbClr val="002060"/>
              </a:solidFill>
            </a:endParaRPr>
          </a:p>
          <a:p>
            <a:endParaRPr lang="en-US" b="1" dirty="0" smtClean="0">
              <a:solidFill>
                <a:srgbClr val="002060"/>
              </a:solidFill>
            </a:endParaRPr>
          </a:p>
          <a:p>
            <a:r>
              <a:rPr lang="en-US" b="1" dirty="0" smtClean="0">
                <a:solidFill>
                  <a:srgbClr val="002060"/>
                </a:solidFill>
              </a:rPr>
              <a:t>The  Russian Samovar</a:t>
            </a:r>
          </a:p>
          <a:p>
            <a:pPr>
              <a:buNone/>
            </a:pPr>
            <a:endParaRPr lang="ru-RU" b="1" dirty="0">
              <a:solidFill>
                <a:srgbClr val="002060"/>
              </a:solidFill>
            </a:endParaRPr>
          </a:p>
        </p:txBody>
      </p:sp>
      <p:pic>
        <p:nvPicPr>
          <p:cNvPr id="12290" name="Picture 2" descr="C:\Documents and Settings\Галина\Рабочий стол\ииии.jpe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42844" y="1571612"/>
            <a:ext cx="1647825" cy="2200275"/>
          </a:xfrm>
          <a:prstGeom prst="rect">
            <a:avLst/>
          </a:prstGeom>
          <a:noFill/>
        </p:spPr>
      </p:pic>
      <p:pic>
        <p:nvPicPr>
          <p:cNvPr id="12291" name="Picture 3" descr="C:\Documents and Settings\Галина\Рабочий стол\imgpreview.jpegсиь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3108" y="1000108"/>
            <a:ext cx="2333625" cy="2143139"/>
          </a:xfrm>
          <a:prstGeom prst="rect">
            <a:avLst/>
          </a:prstGeom>
          <a:noFill/>
        </p:spPr>
      </p:pic>
      <p:pic>
        <p:nvPicPr>
          <p:cNvPr id="12292" name="Picture 4" descr="C:\Documents and Settings\Галина\Рабочий стол\арл.jpe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5720" y="4357694"/>
            <a:ext cx="1552575" cy="2333625"/>
          </a:xfrm>
          <a:prstGeom prst="rect">
            <a:avLst/>
          </a:prstGeom>
          <a:noFill/>
        </p:spPr>
      </p:pic>
      <p:pic>
        <p:nvPicPr>
          <p:cNvPr id="12293" name="Picture 5" descr="C:\Documents and Settings\Галина\Рабочий стол\imgpreview.65jpeg.jpe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500298" y="3429000"/>
            <a:ext cx="1895475" cy="227171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en-US" b="1" i="1" u="sng" dirty="0" smtClean="0">
                <a:solidFill>
                  <a:srgbClr val="009900"/>
                </a:solidFill>
              </a:rPr>
              <a:t>The Birch tree</a:t>
            </a:r>
            <a:endParaRPr lang="ru-RU" b="1" i="1" u="sng" dirty="0">
              <a:solidFill>
                <a:srgbClr val="009900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Another symbol of Russia is </a:t>
            </a:r>
            <a:r>
              <a:rPr lang="en-US" u="sng" dirty="0" smtClean="0">
                <a:solidFill>
                  <a:srgbClr val="002060"/>
                </a:solidFill>
              </a:rPr>
              <a:t>the birch tree</a:t>
            </a:r>
            <a:r>
              <a:rPr lang="en-US" dirty="0" smtClean="0">
                <a:solidFill>
                  <a:srgbClr val="002060"/>
                </a:solidFill>
              </a:rPr>
              <a:t>.</a:t>
            </a:r>
            <a:br>
              <a:rPr lang="en-US" dirty="0" smtClean="0">
                <a:solidFill>
                  <a:srgbClr val="002060"/>
                </a:solidFill>
              </a:rPr>
            </a:br>
            <a:r>
              <a:rPr lang="en-US" dirty="0" smtClean="0">
                <a:solidFill>
                  <a:srgbClr val="002060"/>
                </a:solidFill>
              </a:rPr>
              <a:t>You can find these trees</a:t>
            </a:r>
            <a:br>
              <a:rPr lang="en-US" dirty="0" smtClean="0">
                <a:solidFill>
                  <a:srgbClr val="002060"/>
                </a:solidFill>
              </a:rPr>
            </a:br>
            <a:r>
              <a:rPr lang="en-US" dirty="0" smtClean="0">
                <a:solidFill>
                  <a:srgbClr val="002060"/>
                </a:solidFill>
              </a:rPr>
              <a:t>everywhere. People sing beautiful songs</a:t>
            </a:r>
            <a:br>
              <a:rPr lang="en-US" dirty="0" smtClean="0">
                <a:solidFill>
                  <a:srgbClr val="002060"/>
                </a:solidFill>
              </a:rPr>
            </a:br>
            <a:r>
              <a:rPr lang="en-US" dirty="0" smtClean="0">
                <a:solidFill>
                  <a:srgbClr val="002060"/>
                </a:solidFill>
              </a:rPr>
              <a:t>with poetic words about birch trees.</a:t>
            </a: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13314" name="Picture 2" descr="C:\Documents and Settings\Галина\Рабочий стол\imgpreview.6jpeg.jpe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14282" y="928670"/>
            <a:ext cx="2214578" cy="2333628"/>
          </a:xfrm>
          <a:prstGeom prst="rect">
            <a:avLst/>
          </a:prstGeom>
          <a:noFill/>
        </p:spPr>
      </p:pic>
      <p:pic>
        <p:nvPicPr>
          <p:cNvPr id="13315" name="Picture 3" descr="C:\Documents and Settings\Галина\Рабочий стол\imgpreview.фыjpeg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71736" y="2071678"/>
            <a:ext cx="2000264" cy="2814646"/>
          </a:xfrm>
          <a:prstGeom prst="rect">
            <a:avLst/>
          </a:prstGeom>
          <a:noFill/>
        </p:spPr>
      </p:pic>
      <p:pic>
        <p:nvPicPr>
          <p:cNvPr id="13316" name="Picture 4" descr="C:\Documents and Settings\Галина\Рабочий стол\44.jpe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4282" y="3786190"/>
            <a:ext cx="2005015" cy="2500330"/>
          </a:xfrm>
          <a:prstGeom prst="rect">
            <a:avLst/>
          </a:prstGeom>
          <a:noFill/>
        </p:spPr>
      </p:pic>
      <p:pic>
        <p:nvPicPr>
          <p:cNvPr id="13318" name="Picture 6" descr="C:\Documents and Settings\Галина\Рабочий стол\imgpreview.ееjpeg.jpe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715008" y="5072074"/>
            <a:ext cx="1785951" cy="112397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en-US" b="1" i="1" u="sng" dirty="0" smtClean="0">
                <a:solidFill>
                  <a:srgbClr val="002060"/>
                </a:solidFill>
              </a:rPr>
              <a:t>People’s trades</a:t>
            </a:r>
            <a:endParaRPr lang="ru-RU" b="1" i="1" u="sng" dirty="0">
              <a:solidFill>
                <a:srgbClr val="002060"/>
              </a:solidFill>
            </a:endParaRPr>
          </a:p>
        </p:txBody>
      </p:sp>
      <p:pic>
        <p:nvPicPr>
          <p:cNvPr id="14338" name="Picture 2" descr="C:\Documents and Settings\Галина\Рабочий стол\imgpreview.бббjpeg.jpe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500694" y="4143380"/>
            <a:ext cx="3286148" cy="2447931"/>
          </a:xfrm>
          <a:prstGeom prst="rect">
            <a:avLst/>
          </a:prstGeom>
          <a:noFill/>
        </p:spPr>
      </p:pic>
      <p:pic>
        <p:nvPicPr>
          <p:cNvPr id="14339" name="Picture 3" descr="C:\Documents and Settings\Галина\Рабочий стол\imgpreviewсми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1285860"/>
            <a:ext cx="3500462" cy="2571768"/>
          </a:xfrm>
          <a:prstGeom prst="rect">
            <a:avLst/>
          </a:prstGeom>
          <a:noFill/>
        </p:spPr>
      </p:pic>
      <p:pic>
        <p:nvPicPr>
          <p:cNvPr id="14340" name="Picture 4" descr="C:\Documents and Settings\Галина\Рабочий стол\imgpreview.jииииpeg.jpe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86248" y="1285860"/>
            <a:ext cx="3714776" cy="2571768"/>
          </a:xfrm>
          <a:prstGeom prst="rect">
            <a:avLst/>
          </a:prstGeom>
          <a:noFill/>
        </p:spPr>
      </p:pic>
      <p:pic>
        <p:nvPicPr>
          <p:cNvPr id="14341" name="Picture 5" descr="C:\Documents and Settings\Галина\Рабочий стол\imgpreview.jяячpeg.jpe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857356" y="4143380"/>
            <a:ext cx="3195644" cy="242889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11288"/>
          </a:xfrm>
        </p:spPr>
        <p:txBody>
          <a:bodyPr>
            <a:noAutofit/>
          </a:bodyPr>
          <a:lstStyle/>
          <a:p>
            <a:r>
              <a:rPr lang="en-US" sz="3200" b="1" i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Welcome to Moscow! Welcome to Russia!</a:t>
            </a:r>
            <a:br>
              <a:rPr lang="en-US" sz="3200" b="1" i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</a:br>
            <a:r>
              <a:rPr lang="ru-RU" sz="3200" b="1" i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Калинка, малинка,</a:t>
            </a:r>
            <a:br>
              <a:rPr lang="ru-RU" sz="3200" b="1" i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</a:br>
            <a:r>
              <a:rPr lang="ru-RU" sz="3200" b="1" i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Матрёшка, берёзка!!!</a:t>
            </a:r>
            <a:r>
              <a:rPr lang="en-US" sz="3200" b="1" i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endParaRPr lang="ru-RU" sz="3200" b="1" i="1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15362" name="Picture 2" descr="C:\Documents and Settings\Галина\Рабочий стол\imgpreview.ккjрpeg.jpe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85720" y="2000240"/>
            <a:ext cx="2786082" cy="3214710"/>
          </a:xfrm>
          <a:prstGeom prst="rect">
            <a:avLst/>
          </a:prstGeom>
          <a:noFill/>
        </p:spPr>
      </p:pic>
      <p:pic>
        <p:nvPicPr>
          <p:cNvPr id="15363" name="Picture 3" descr="C:\Documents and Settings\Галина\Рабочий стол\imgpreviewрjpeg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05188" y="2652713"/>
            <a:ext cx="2333625" cy="1552575"/>
          </a:xfrm>
          <a:prstGeom prst="rect">
            <a:avLst/>
          </a:prstGeom>
          <a:noFill/>
        </p:spPr>
      </p:pic>
      <p:pic>
        <p:nvPicPr>
          <p:cNvPr id="15364" name="Picture 4" descr="C:\Documents and Settings\Галина\Рабочий стол\imgpreviewфж.jpe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929322" y="2000240"/>
            <a:ext cx="2928958" cy="321471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 </a:t>
            </a:r>
            <a:r>
              <a:rPr lang="en-US" sz="3600" b="1" i="1" u="sng" dirty="0" smtClean="0">
                <a:solidFill>
                  <a:schemeClr val="accent6">
                    <a:lumMod val="75000"/>
                  </a:schemeClr>
                </a:solidFill>
              </a:rPr>
              <a:t>Russia is my country and I love it very much</a:t>
            </a:r>
            <a:endParaRPr lang="ru-RU" sz="3600" b="1" i="1" u="sng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16386" name="Picture 2" descr="C:\Documents and Settings\Галина\Рабочий стол\imgpreview.jpegрроо.jpe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643570" y="1142984"/>
            <a:ext cx="3071834" cy="2214578"/>
          </a:xfrm>
          <a:prstGeom prst="rect">
            <a:avLst/>
          </a:prstGeom>
          <a:noFill/>
        </p:spPr>
      </p:pic>
      <p:pic>
        <p:nvPicPr>
          <p:cNvPr id="16387" name="Picture 3" descr="C:\Documents and Settings\Галина\Рабочий стол\imgpreview.jpegппп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1142984"/>
            <a:ext cx="3286148" cy="2214578"/>
          </a:xfrm>
          <a:prstGeom prst="rect">
            <a:avLst/>
          </a:prstGeom>
          <a:noFill/>
        </p:spPr>
      </p:pic>
      <p:pic>
        <p:nvPicPr>
          <p:cNvPr id="16388" name="Picture 4" descr="C:\Documents and Settings\Галина\Рабочий стол\imgpreviewпж.jpe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8596" y="4857760"/>
            <a:ext cx="2200275" cy="1647825"/>
          </a:xfrm>
          <a:prstGeom prst="rect">
            <a:avLst/>
          </a:prstGeom>
          <a:noFill/>
        </p:spPr>
      </p:pic>
      <p:pic>
        <p:nvPicPr>
          <p:cNvPr id="16389" name="Picture 5" descr="C:\Documents and Settings\Галина\Рабочий стол\imgpreview.jpegоо.jpe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429388" y="4857761"/>
            <a:ext cx="2200275" cy="1571636"/>
          </a:xfrm>
          <a:prstGeom prst="rect">
            <a:avLst/>
          </a:prstGeom>
          <a:noFill/>
        </p:spPr>
      </p:pic>
      <p:pic>
        <p:nvPicPr>
          <p:cNvPr id="16390" name="Picture 6" descr="C:\Documents and Settings\Галина\Рабочий стол\imgpreview.jpegрол.jpe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428992" y="5000636"/>
            <a:ext cx="2333625" cy="1552575"/>
          </a:xfrm>
          <a:prstGeom prst="rect">
            <a:avLst/>
          </a:prstGeom>
          <a:noFill/>
        </p:spPr>
      </p:pic>
      <p:pic>
        <p:nvPicPr>
          <p:cNvPr id="16391" name="Picture 7" descr="C:\Documents and Settings\Галина\Рабочий стол\imgpreview.jpegапр.jpe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428992" y="3143248"/>
            <a:ext cx="2190750" cy="1657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Home work</a:t>
            </a:r>
            <a:br>
              <a:rPr lang="en-US" smtClean="0"/>
            </a:br>
            <a:r>
              <a:rPr lang="en-US" smtClean="0"/>
              <a:t>Ex 7 p 118</a:t>
            </a:r>
            <a:br>
              <a:rPr lang="en-US" smtClean="0"/>
            </a:br>
            <a:r>
              <a:rPr lang="en-US" smtClean="0"/>
              <a:t>Ex 2 p 119-120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4254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20000"/>
                <a:lumOff val="80000"/>
              </a:schemeClr>
            </a:gs>
            <a:gs pos="97000">
              <a:schemeClr val="accent6">
                <a:lumMod val="75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74"/>
          <p:cNvGrpSpPr/>
          <p:nvPr/>
        </p:nvGrpSpPr>
        <p:grpSpPr>
          <a:xfrm flipH="1">
            <a:off x="1500166" y="2143116"/>
            <a:ext cx="6184309" cy="5000636"/>
            <a:chOff x="6500826" y="5000636"/>
            <a:chExt cx="2045042" cy="1601274"/>
          </a:xfrm>
          <a:gradFill flip="none" rotWithShape="1">
            <a:gsLst>
              <a:gs pos="0">
                <a:schemeClr val="accent6">
                  <a:lumMod val="75000"/>
                </a:schemeClr>
              </a:gs>
              <a:gs pos="72000">
                <a:schemeClr val="accent6">
                  <a:lumMod val="60000"/>
                  <a:lumOff val="4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76" name="Полилиния 75"/>
            <p:cNvSpPr/>
            <p:nvPr/>
          </p:nvSpPr>
          <p:spPr>
            <a:xfrm>
              <a:off x="7297475" y="5581964"/>
              <a:ext cx="422368" cy="497682"/>
            </a:xfrm>
            <a:custGeom>
              <a:avLst/>
              <a:gdLst>
                <a:gd name="connsiteX0" fmla="*/ 0 w 223137"/>
                <a:gd name="connsiteY0" fmla="*/ 492919 h 497682"/>
                <a:gd name="connsiteX1" fmla="*/ 40481 w 223137"/>
                <a:gd name="connsiteY1" fmla="*/ 0 h 497682"/>
                <a:gd name="connsiteX2" fmla="*/ 57150 w 223137"/>
                <a:gd name="connsiteY2" fmla="*/ 497682 h 497682"/>
                <a:gd name="connsiteX3" fmla="*/ 47625 w 223137"/>
                <a:gd name="connsiteY3" fmla="*/ 280988 h 497682"/>
                <a:gd name="connsiteX4" fmla="*/ 0 w 223137"/>
                <a:gd name="connsiteY4" fmla="*/ 492919 h 497682"/>
                <a:gd name="connsiteX0" fmla="*/ 0 w 223137"/>
                <a:gd name="connsiteY0" fmla="*/ 492919 h 497682"/>
                <a:gd name="connsiteX1" fmla="*/ 40481 w 223137"/>
                <a:gd name="connsiteY1" fmla="*/ 0 h 497682"/>
                <a:gd name="connsiteX2" fmla="*/ 57150 w 223137"/>
                <a:gd name="connsiteY2" fmla="*/ 497682 h 497682"/>
                <a:gd name="connsiteX3" fmla="*/ 47625 w 223137"/>
                <a:gd name="connsiteY3" fmla="*/ 280988 h 497682"/>
                <a:gd name="connsiteX4" fmla="*/ 0 w 223137"/>
                <a:gd name="connsiteY4" fmla="*/ 492919 h 497682"/>
                <a:gd name="connsiteX0" fmla="*/ 189690 w 412827"/>
                <a:gd name="connsiteY0" fmla="*/ 492919 h 497682"/>
                <a:gd name="connsiteX1" fmla="*/ 230171 w 412827"/>
                <a:gd name="connsiteY1" fmla="*/ 0 h 497682"/>
                <a:gd name="connsiteX2" fmla="*/ 246840 w 412827"/>
                <a:gd name="connsiteY2" fmla="*/ 497682 h 497682"/>
                <a:gd name="connsiteX3" fmla="*/ 237315 w 412827"/>
                <a:gd name="connsiteY3" fmla="*/ 280988 h 497682"/>
                <a:gd name="connsiteX4" fmla="*/ 189690 w 412827"/>
                <a:gd name="connsiteY4" fmla="*/ 492919 h 497682"/>
                <a:gd name="connsiteX0" fmla="*/ 189690 w 412827"/>
                <a:gd name="connsiteY0" fmla="*/ 492919 h 497682"/>
                <a:gd name="connsiteX1" fmla="*/ 230171 w 412827"/>
                <a:gd name="connsiteY1" fmla="*/ 0 h 497682"/>
                <a:gd name="connsiteX2" fmla="*/ 246840 w 412827"/>
                <a:gd name="connsiteY2" fmla="*/ 497682 h 497682"/>
                <a:gd name="connsiteX3" fmla="*/ 237315 w 412827"/>
                <a:gd name="connsiteY3" fmla="*/ 280988 h 497682"/>
                <a:gd name="connsiteX4" fmla="*/ 189690 w 412827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368" h="497682">
                  <a:moveTo>
                    <a:pt x="189690" y="492919"/>
                  </a:moveTo>
                  <a:cubicBezTo>
                    <a:pt x="119858" y="450064"/>
                    <a:pt x="0" y="273852"/>
                    <a:pt x="230171" y="0"/>
                  </a:cubicBezTo>
                  <a:cubicBezTo>
                    <a:pt x="353218" y="137300"/>
                    <a:pt x="422368" y="454826"/>
                    <a:pt x="246840" y="497682"/>
                  </a:cubicBezTo>
                  <a:cubicBezTo>
                    <a:pt x="260351" y="430220"/>
                    <a:pt x="257176" y="355607"/>
                    <a:pt x="237315" y="280988"/>
                  </a:cubicBezTo>
                  <a:cubicBezTo>
                    <a:pt x="185738" y="363545"/>
                    <a:pt x="200837" y="419907"/>
                    <a:pt x="189690" y="49291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7" name="Полилиния 76"/>
            <p:cNvSpPr/>
            <p:nvPr/>
          </p:nvSpPr>
          <p:spPr>
            <a:xfrm>
              <a:off x="7617166" y="5541945"/>
              <a:ext cx="583407" cy="558803"/>
            </a:xfrm>
            <a:custGeom>
              <a:avLst/>
              <a:gdLst>
                <a:gd name="connsiteX0" fmla="*/ 0 w 583407"/>
                <a:gd name="connsiteY0" fmla="*/ 500063 h 500063"/>
                <a:gd name="connsiteX1" fmla="*/ 583407 w 583407"/>
                <a:gd name="connsiteY1" fmla="*/ 0 h 500063"/>
                <a:gd name="connsiteX2" fmla="*/ 116682 w 583407"/>
                <a:gd name="connsiteY2" fmla="*/ 238125 h 500063"/>
                <a:gd name="connsiteX3" fmla="*/ 0 w 583407"/>
                <a:gd name="connsiteY3" fmla="*/ 500063 h 500063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83407" h="558803">
                  <a:moveTo>
                    <a:pt x="0" y="554029"/>
                  </a:moveTo>
                  <a:cubicBezTo>
                    <a:pt x="289750" y="558803"/>
                    <a:pt x="338960" y="139709"/>
                    <a:pt x="583407" y="53966"/>
                  </a:cubicBezTo>
                  <a:cubicBezTo>
                    <a:pt x="275446" y="0"/>
                    <a:pt x="136557" y="217495"/>
                    <a:pt x="116682" y="292091"/>
                  </a:cubicBezTo>
                  <a:cubicBezTo>
                    <a:pt x="108823" y="381822"/>
                    <a:pt x="91298" y="438148"/>
                    <a:pt x="0" y="55402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8" name="Полилиния 77"/>
            <p:cNvSpPr/>
            <p:nvPr/>
          </p:nvSpPr>
          <p:spPr>
            <a:xfrm>
              <a:off x="7636230" y="5282403"/>
              <a:ext cx="257175" cy="392906"/>
            </a:xfrm>
            <a:custGeom>
              <a:avLst/>
              <a:gdLst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7175" h="392906">
                  <a:moveTo>
                    <a:pt x="257175" y="302419"/>
                  </a:moveTo>
                  <a:cubicBezTo>
                    <a:pt x="235759" y="158761"/>
                    <a:pt x="192897" y="77005"/>
                    <a:pt x="0" y="0"/>
                  </a:cubicBezTo>
                  <a:cubicBezTo>
                    <a:pt x="84154" y="95261"/>
                    <a:pt x="177816" y="278616"/>
                    <a:pt x="138113" y="392906"/>
                  </a:cubicBezTo>
                  <a:lnTo>
                    <a:pt x="257175" y="30241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9" name="Полилиния 78"/>
            <p:cNvSpPr/>
            <p:nvPr/>
          </p:nvSpPr>
          <p:spPr>
            <a:xfrm>
              <a:off x="7579080" y="5287166"/>
              <a:ext cx="209567" cy="438150"/>
            </a:xfrm>
            <a:custGeom>
              <a:avLst/>
              <a:gdLst>
                <a:gd name="connsiteX0" fmla="*/ 142875 w 142875"/>
                <a:gd name="connsiteY0" fmla="*/ 438150 h 438150"/>
                <a:gd name="connsiteX1" fmla="*/ 64294 w 142875"/>
                <a:gd name="connsiteY1" fmla="*/ 311943 h 438150"/>
                <a:gd name="connsiteX2" fmla="*/ 0 w 142875"/>
                <a:gd name="connsiteY2" fmla="*/ 0 h 438150"/>
                <a:gd name="connsiteX3" fmla="*/ 142875 w 142875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9567" h="438150">
                  <a:moveTo>
                    <a:pt x="142875" y="438150"/>
                  </a:moveTo>
                  <a:lnTo>
                    <a:pt x="64294" y="311943"/>
                  </a:lnTo>
                  <a:cubicBezTo>
                    <a:pt x="100078" y="157997"/>
                    <a:pt x="50107" y="73090"/>
                    <a:pt x="0" y="0"/>
                  </a:cubicBezTo>
                  <a:cubicBezTo>
                    <a:pt x="73835" y="22236"/>
                    <a:pt x="209567" y="258772"/>
                    <a:pt x="142875" y="43815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0" name="Полилиния 79"/>
            <p:cNvSpPr/>
            <p:nvPr/>
          </p:nvSpPr>
          <p:spPr>
            <a:xfrm>
              <a:off x="7533836" y="5299072"/>
              <a:ext cx="103205" cy="252412"/>
            </a:xfrm>
            <a:custGeom>
              <a:avLst/>
              <a:gdLst>
                <a:gd name="connsiteX0" fmla="*/ 71438 w 71438"/>
                <a:gd name="connsiteY0" fmla="*/ 252412 h 252412"/>
                <a:gd name="connsiteX1" fmla="*/ 0 w 71438"/>
                <a:gd name="connsiteY1" fmla="*/ 216694 h 252412"/>
                <a:gd name="connsiteX2" fmla="*/ 9525 w 71438"/>
                <a:gd name="connsiteY2" fmla="*/ 0 h 252412"/>
                <a:gd name="connsiteX3" fmla="*/ 71438 w 71438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3205" h="252412">
                  <a:moveTo>
                    <a:pt x="71438" y="252412"/>
                  </a:moveTo>
                  <a:lnTo>
                    <a:pt x="0" y="216694"/>
                  </a:lnTo>
                  <a:cubicBezTo>
                    <a:pt x="38911" y="170667"/>
                    <a:pt x="37323" y="100817"/>
                    <a:pt x="9525" y="0"/>
                  </a:cubicBezTo>
                  <a:cubicBezTo>
                    <a:pt x="46849" y="34142"/>
                    <a:pt x="103205" y="163523"/>
                    <a:pt x="71438" y="252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1" name="Полилиния 80"/>
            <p:cNvSpPr/>
            <p:nvPr/>
          </p:nvSpPr>
          <p:spPr>
            <a:xfrm>
              <a:off x="7829111" y="5449091"/>
              <a:ext cx="688193" cy="633412"/>
            </a:xfrm>
            <a:custGeom>
              <a:avLst/>
              <a:gdLst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8193" h="633412">
                  <a:moveTo>
                    <a:pt x="0" y="633412"/>
                  </a:moveTo>
                  <a:cubicBezTo>
                    <a:pt x="638189" y="560395"/>
                    <a:pt x="688193" y="46840"/>
                    <a:pt x="671513" y="0"/>
                  </a:cubicBezTo>
                  <a:cubicBezTo>
                    <a:pt x="601685" y="152420"/>
                    <a:pt x="469913" y="183365"/>
                    <a:pt x="411957" y="207168"/>
                  </a:cubicBezTo>
                  <a:cubicBezTo>
                    <a:pt x="215120" y="280201"/>
                    <a:pt x="139714" y="524676"/>
                    <a:pt x="0" y="633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2" name="Полилиния 81"/>
            <p:cNvSpPr/>
            <p:nvPr/>
          </p:nvSpPr>
          <p:spPr>
            <a:xfrm>
              <a:off x="7762436" y="5841210"/>
              <a:ext cx="783432" cy="556426"/>
            </a:xfrm>
            <a:custGeom>
              <a:avLst/>
              <a:gdLst>
                <a:gd name="connsiteX0" fmla="*/ 0 w 783432"/>
                <a:gd name="connsiteY0" fmla="*/ 26194 h 26194"/>
                <a:gd name="connsiteX1" fmla="*/ 783432 w 783432"/>
                <a:gd name="connsiteY1" fmla="*/ 0 h 26194"/>
                <a:gd name="connsiteX2" fmla="*/ 0 w 783432"/>
                <a:gd name="connsiteY2" fmla="*/ 26194 h 26194"/>
                <a:gd name="connsiteX0" fmla="*/ 0 w 783432"/>
                <a:gd name="connsiteY0" fmla="*/ 274632 h 274632"/>
                <a:gd name="connsiteX1" fmla="*/ 783432 w 783432"/>
                <a:gd name="connsiteY1" fmla="*/ 248438 h 274632"/>
                <a:gd name="connsiteX2" fmla="*/ 0 w 783432"/>
                <a:gd name="connsiteY2" fmla="*/ 274632 h 274632"/>
                <a:gd name="connsiteX0" fmla="*/ 0 w 783432"/>
                <a:gd name="connsiteY0" fmla="*/ 274632 h 318295"/>
                <a:gd name="connsiteX1" fmla="*/ 783432 w 783432"/>
                <a:gd name="connsiteY1" fmla="*/ 248438 h 318295"/>
                <a:gd name="connsiteX2" fmla="*/ 0 w 783432"/>
                <a:gd name="connsiteY2" fmla="*/ 274632 h 318295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83432" h="556426">
                  <a:moveTo>
                    <a:pt x="0" y="274632"/>
                  </a:moveTo>
                  <a:cubicBezTo>
                    <a:pt x="308783" y="401638"/>
                    <a:pt x="574688" y="0"/>
                    <a:pt x="783432" y="248438"/>
                  </a:cubicBezTo>
                  <a:cubicBezTo>
                    <a:pt x="522288" y="257169"/>
                    <a:pt x="585022" y="556426"/>
                    <a:pt x="0" y="27463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3" name="Полилиния 82"/>
            <p:cNvSpPr/>
            <p:nvPr/>
          </p:nvSpPr>
          <p:spPr>
            <a:xfrm>
              <a:off x="7606084" y="6151559"/>
              <a:ext cx="641349" cy="447680"/>
            </a:xfrm>
            <a:custGeom>
              <a:avLst/>
              <a:gdLst>
                <a:gd name="connsiteX0" fmla="*/ 0 w 330994"/>
                <a:gd name="connsiteY0" fmla="*/ 0 h 421482"/>
                <a:gd name="connsiteX1" fmla="*/ 330994 w 330994"/>
                <a:gd name="connsiteY1" fmla="*/ 421482 h 421482"/>
                <a:gd name="connsiteX2" fmla="*/ 121444 w 330994"/>
                <a:gd name="connsiteY2" fmla="*/ 14288 h 421482"/>
                <a:gd name="connsiteX3" fmla="*/ 323850 w 330994"/>
                <a:gd name="connsiteY3" fmla="*/ 216694 h 421482"/>
                <a:gd name="connsiteX4" fmla="*/ 0 w 330994"/>
                <a:gd name="connsiteY4" fmla="*/ 0 h 421482"/>
                <a:gd name="connsiteX0" fmla="*/ 0 w 330994"/>
                <a:gd name="connsiteY0" fmla="*/ 0 h 447680"/>
                <a:gd name="connsiteX1" fmla="*/ 330994 w 330994"/>
                <a:gd name="connsiteY1" fmla="*/ 421482 h 447680"/>
                <a:gd name="connsiteX2" fmla="*/ 121444 w 330994"/>
                <a:gd name="connsiteY2" fmla="*/ 14288 h 447680"/>
                <a:gd name="connsiteX3" fmla="*/ 323850 w 330994"/>
                <a:gd name="connsiteY3" fmla="*/ 216694 h 447680"/>
                <a:gd name="connsiteX4" fmla="*/ 0 w 330994"/>
                <a:gd name="connsiteY4" fmla="*/ 0 h 447680"/>
                <a:gd name="connsiteX0" fmla="*/ 0 w 623109"/>
                <a:gd name="connsiteY0" fmla="*/ 0 h 447680"/>
                <a:gd name="connsiteX1" fmla="*/ 330994 w 623109"/>
                <a:gd name="connsiteY1" fmla="*/ 421482 h 447680"/>
                <a:gd name="connsiteX2" fmla="*/ 121444 w 623109"/>
                <a:gd name="connsiteY2" fmla="*/ 14288 h 447680"/>
                <a:gd name="connsiteX3" fmla="*/ 323850 w 623109"/>
                <a:gd name="connsiteY3" fmla="*/ 216694 h 447680"/>
                <a:gd name="connsiteX4" fmla="*/ 0 w 62310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1349" h="447680">
                  <a:moveTo>
                    <a:pt x="18240" y="0"/>
                  </a:moveTo>
                  <a:cubicBezTo>
                    <a:pt x="209550" y="447680"/>
                    <a:pt x="238903" y="280988"/>
                    <a:pt x="349234" y="421482"/>
                  </a:cubicBezTo>
                  <a:cubicBezTo>
                    <a:pt x="641349" y="28580"/>
                    <a:pt x="0" y="4767"/>
                    <a:pt x="139684" y="14288"/>
                  </a:cubicBezTo>
                  <a:cubicBezTo>
                    <a:pt x="340519" y="157962"/>
                    <a:pt x="365138" y="127803"/>
                    <a:pt x="342090" y="216694"/>
                  </a:cubicBezTo>
                  <a:cubicBezTo>
                    <a:pt x="165130" y="187339"/>
                    <a:pt x="116681" y="3180"/>
                    <a:pt x="1824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4" name="Полилиния 83"/>
            <p:cNvSpPr/>
            <p:nvPr/>
          </p:nvSpPr>
          <p:spPr>
            <a:xfrm>
              <a:off x="8019611" y="5180045"/>
              <a:ext cx="461963" cy="403200"/>
            </a:xfrm>
            <a:custGeom>
              <a:avLst/>
              <a:gdLst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61963" h="403200">
                  <a:moveTo>
                    <a:pt x="238125" y="400014"/>
                  </a:moveTo>
                  <a:cubicBezTo>
                    <a:pt x="334181" y="403200"/>
                    <a:pt x="392124" y="230163"/>
                    <a:pt x="461963" y="95214"/>
                  </a:cubicBezTo>
                  <a:cubicBezTo>
                    <a:pt x="238967" y="188127"/>
                    <a:pt x="189746" y="0"/>
                    <a:pt x="0" y="252377"/>
                  </a:cubicBezTo>
                  <a:cubicBezTo>
                    <a:pt x="123045" y="230163"/>
                    <a:pt x="169890" y="148419"/>
                    <a:pt x="211932" y="164271"/>
                  </a:cubicBezTo>
                  <a:cubicBezTo>
                    <a:pt x="171463" y="238101"/>
                    <a:pt x="140508" y="209525"/>
                    <a:pt x="97632" y="278571"/>
                  </a:cubicBezTo>
                  <a:cubicBezTo>
                    <a:pt x="138113" y="267458"/>
                    <a:pt x="169082" y="227782"/>
                    <a:pt x="219075" y="245233"/>
                  </a:cubicBezTo>
                  <a:cubicBezTo>
                    <a:pt x="154000" y="303981"/>
                    <a:pt x="148458" y="310340"/>
                    <a:pt x="38100" y="342864"/>
                  </a:cubicBezTo>
                  <a:cubicBezTo>
                    <a:pt x="83357" y="375418"/>
                    <a:pt x="150031" y="372243"/>
                    <a:pt x="295275" y="261902"/>
                  </a:cubicBezTo>
                  <a:cubicBezTo>
                    <a:pt x="319100" y="265087"/>
                    <a:pt x="331018" y="289703"/>
                    <a:pt x="238125" y="40001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5" name="Полилиния 84"/>
            <p:cNvSpPr/>
            <p:nvPr/>
          </p:nvSpPr>
          <p:spPr>
            <a:xfrm>
              <a:off x="7682283" y="5000636"/>
              <a:ext cx="442605" cy="384162"/>
            </a:xfrm>
            <a:custGeom>
              <a:avLst/>
              <a:gdLst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84941 w 437341"/>
                <a:gd name="connsiteY0" fmla="*/ 440057 h 440057"/>
                <a:gd name="connsiteX1" fmla="*/ 437341 w 437341"/>
                <a:gd name="connsiteY1" fmla="*/ 118588 h 440057"/>
                <a:gd name="connsiteX2" fmla="*/ 70628 w 437341"/>
                <a:gd name="connsiteY2" fmla="*/ 351951 h 440057"/>
                <a:gd name="connsiteX3" fmla="*/ 165878 w 437341"/>
                <a:gd name="connsiteY3" fmla="*/ 247176 h 440057"/>
                <a:gd name="connsiteX4" fmla="*/ 168260 w 437341"/>
                <a:gd name="connsiteY4" fmla="*/ 313851 h 440057"/>
                <a:gd name="connsiteX5" fmla="*/ 230172 w 437341"/>
                <a:gd name="connsiteY5" fmla="*/ 268607 h 440057"/>
                <a:gd name="connsiteX6" fmla="*/ 213503 w 437341"/>
                <a:gd name="connsiteY6" fmla="*/ 366238 h 440057"/>
                <a:gd name="connsiteX7" fmla="*/ 294466 w 437341"/>
                <a:gd name="connsiteY7" fmla="*/ 263844 h 440057"/>
                <a:gd name="connsiteX8" fmla="*/ 265891 w 437341"/>
                <a:gd name="connsiteY8" fmla="*/ 356713 h 440057"/>
                <a:gd name="connsiteX9" fmla="*/ 337328 w 437341"/>
                <a:gd name="connsiteY9" fmla="*/ 330519 h 440057"/>
                <a:gd name="connsiteX10" fmla="*/ 284941 w 437341"/>
                <a:gd name="connsiteY10" fmla="*/ 440057 h 440057"/>
                <a:gd name="connsiteX0" fmla="*/ 284941 w 437341"/>
                <a:gd name="connsiteY0" fmla="*/ 384162 h 384162"/>
                <a:gd name="connsiteX1" fmla="*/ 437341 w 437341"/>
                <a:gd name="connsiteY1" fmla="*/ 62693 h 384162"/>
                <a:gd name="connsiteX2" fmla="*/ 70628 w 437341"/>
                <a:gd name="connsiteY2" fmla="*/ 296056 h 384162"/>
                <a:gd name="connsiteX3" fmla="*/ 165878 w 437341"/>
                <a:gd name="connsiteY3" fmla="*/ 191281 h 384162"/>
                <a:gd name="connsiteX4" fmla="*/ 168260 w 437341"/>
                <a:gd name="connsiteY4" fmla="*/ 257956 h 384162"/>
                <a:gd name="connsiteX5" fmla="*/ 230172 w 437341"/>
                <a:gd name="connsiteY5" fmla="*/ 212712 h 384162"/>
                <a:gd name="connsiteX6" fmla="*/ 213503 w 437341"/>
                <a:gd name="connsiteY6" fmla="*/ 310343 h 384162"/>
                <a:gd name="connsiteX7" fmla="*/ 294466 w 437341"/>
                <a:gd name="connsiteY7" fmla="*/ 207949 h 384162"/>
                <a:gd name="connsiteX8" fmla="*/ 265891 w 437341"/>
                <a:gd name="connsiteY8" fmla="*/ 300818 h 384162"/>
                <a:gd name="connsiteX9" fmla="*/ 337328 w 437341"/>
                <a:gd name="connsiteY9" fmla="*/ 274624 h 384162"/>
                <a:gd name="connsiteX10" fmla="*/ 284941 w 437341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42605" h="384162">
                  <a:moveTo>
                    <a:pt x="284941" y="384162"/>
                  </a:moveTo>
                  <a:cubicBezTo>
                    <a:pt x="442605" y="279254"/>
                    <a:pt x="339723" y="229869"/>
                    <a:pt x="437341" y="62693"/>
                  </a:cubicBezTo>
                  <a:cubicBezTo>
                    <a:pt x="203198" y="0"/>
                    <a:pt x="0" y="242093"/>
                    <a:pt x="70628" y="296056"/>
                  </a:cubicBezTo>
                  <a:cubicBezTo>
                    <a:pt x="117186" y="209208"/>
                    <a:pt x="108365" y="227050"/>
                    <a:pt x="165878" y="191281"/>
                  </a:cubicBezTo>
                  <a:cubicBezTo>
                    <a:pt x="178593" y="206374"/>
                    <a:pt x="167466" y="235731"/>
                    <a:pt x="168260" y="257956"/>
                  </a:cubicBezTo>
                  <a:cubicBezTo>
                    <a:pt x="188897" y="242875"/>
                    <a:pt x="171450" y="211136"/>
                    <a:pt x="230172" y="212712"/>
                  </a:cubicBezTo>
                  <a:cubicBezTo>
                    <a:pt x="212724" y="269081"/>
                    <a:pt x="188117" y="289717"/>
                    <a:pt x="213503" y="310343"/>
                  </a:cubicBezTo>
                  <a:cubicBezTo>
                    <a:pt x="292568" y="207319"/>
                    <a:pt x="249061" y="207949"/>
                    <a:pt x="294466" y="207949"/>
                  </a:cubicBezTo>
                  <a:lnTo>
                    <a:pt x="265891" y="300818"/>
                  </a:lnTo>
                  <a:cubicBezTo>
                    <a:pt x="296890" y="320697"/>
                    <a:pt x="313530" y="240504"/>
                    <a:pt x="337328" y="274624"/>
                  </a:cubicBezTo>
                  <a:cubicBezTo>
                    <a:pt x="327037" y="313542"/>
                    <a:pt x="350042" y="283366"/>
                    <a:pt x="284941" y="38416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6" name="Полилиния 85"/>
            <p:cNvSpPr/>
            <p:nvPr/>
          </p:nvSpPr>
          <p:spPr>
            <a:xfrm>
              <a:off x="7592591" y="5120479"/>
              <a:ext cx="181752" cy="131788"/>
            </a:xfrm>
            <a:custGeom>
              <a:avLst/>
              <a:gdLst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31788"/>
                <a:gd name="connsiteX1" fmla="*/ 181752 w 181752"/>
                <a:gd name="connsiteY1" fmla="*/ 0 h 131788"/>
                <a:gd name="connsiteX2" fmla="*/ 43639 w 181752"/>
                <a:gd name="connsiteY2" fmla="*/ 4763 h 131788"/>
                <a:gd name="connsiteX3" fmla="*/ 31733 w 181752"/>
                <a:gd name="connsiteY3" fmla="*/ 116681 h 131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752" h="131788">
                  <a:moveTo>
                    <a:pt x="31733" y="116681"/>
                  </a:moveTo>
                  <a:cubicBezTo>
                    <a:pt x="107949" y="20649"/>
                    <a:pt x="131778" y="131788"/>
                    <a:pt x="181752" y="0"/>
                  </a:cubicBezTo>
                  <a:cubicBezTo>
                    <a:pt x="135714" y="1588"/>
                    <a:pt x="68295" y="53219"/>
                    <a:pt x="43639" y="4763"/>
                  </a:cubicBezTo>
                  <a:cubicBezTo>
                    <a:pt x="18255" y="42082"/>
                    <a:pt x="0" y="43668"/>
                    <a:pt x="31733" y="1166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7" name="Полилиния 86"/>
            <p:cNvSpPr/>
            <p:nvPr/>
          </p:nvSpPr>
          <p:spPr>
            <a:xfrm flipH="1">
              <a:off x="6846121" y="5544616"/>
              <a:ext cx="583407" cy="558803"/>
            </a:xfrm>
            <a:custGeom>
              <a:avLst/>
              <a:gdLst>
                <a:gd name="connsiteX0" fmla="*/ 0 w 583407"/>
                <a:gd name="connsiteY0" fmla="*/ 500063 h 500063"/>
                <a:gd name="connsiteX1" fmla="*/ 583407 w 583407"/>
                <a:gd name="connsiteY1" fmla="*/ 0 h 500063"/>
                <a:gd name="connsiteX2" fmla="*/ 116682 w 583407"/>
                <a:gd name="connsiteY2" fmla="*/ 238125 h 500063"/>
                <a:gd name="connsiteX3" fmla="*/ 0 w 583407"/>
                <a:gd name="connsiteY3" fmla="*/ 500063 h 500063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83407" h="558803">
                  <a:moveTo>
                    <a:pt x="0" y="554029"/>
                  </a:moveTo>
                  <a:cubicBezTo>
                    <a:pt x="289750" y="558803"/>
                    <a:pt x="338960" y="139709"/>
                    <a:pt x="583407" y="53966"/>
                  </a:cubicBezTo>
                  <a:cubicBezTo>
                    <a:pt x="275446" y="0"/>
                    <a:pt x="136557" y="217495"/>
                    <a:pt x="116682" y="292091"/>
                  </a:cubicBezTo>
                  <a:cubicBezTo>
                    <a:pt x="108823" y="381822"/>
                    <a:pt x="91298" y="438148"/>
                    <a:pt x="0" y="55402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8" name="Полилиния 87"/>
            <p:cNvSpPr/>
            <p:nvPr/>
          </p:nvSpPr>
          <p:spPr>
            <a:xfrm flipH="1">
              <a:off x="7153289" y="5285074"/>
              <a:ext cx="257175" cy="392906"/>
            </a:xfrm>
            <a:custGeom>
              <a:avLst/>
              <a:gdLst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7175" h="392906">
                  <a:moveTo>
                    <a:pt x="257175" y="302419"/>
                  </a:moveTo>
                  <a:cubicBezTo>
                    <a:pt x="235759" y="158761"/>
                    <a:pt x="192897" y="77005"/>
                    <a:pt x="0" y="0"/>
                  </a:cubicBezTo>
                  <a:cubicBezTo>
                    <a:pt x="84154" y="95261"/>
                    <a:pt x="177816" y="278616"/>
                    <a:pt x="138113" y="392906"/>
                  </a:cubicBezTo>
                  <a:lnTo>
                    <a:pt x="257175" y="30241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9" name="Полилиния 88"/>
            <p:cNvSpPr/>
            <p:nvPr/>
          </p:nvSpPr>
          <p:spPr>
            <a:xfrm flipH="1">
              <a:off x="7258047" y="5289837"/>
              <a:ext cx="209567" cy="438150"/>
            </a:xfrm>
            <a:custGeom>
              <a:avLst/>
              <a:gdLst>
                <a:gd name="connsiteX0" fmla="*/ 142875 w 142875"/>
                <a:gd name="connsiteY0" fmla="*/ 438150 h 438150"/>
                <a:gd name="connsiteX1" fmla="*/ 64294 w 142875"/>
                <a:gd name="connsiteY1" fmla="*/ 311943 h 438150"/>
                <a:gd name="connsiteX2" fmla="*/ 0 w 142875"/>
                <a:gd name="connsiteY2" fmla="*/ 0 h 438150"/>
                <a:gd name="connsiteX3" fmla="*/ 142875 w 142875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9567" h="438150">
                  <a:moveTo>
                    <a:pt x="142875" y="438150"/>
                  </a:moveTo>
                  <a:lnTo>
                    <a:pt x="64294" y="311943"/>
                  </a:lnTo>
                  <a:cubicBezTo>
                    <a:pt x="100078" y="157997"/>
                    <a:pt x="50107" y="73090"/>
                    <a:pt x="0" y="0"/>
                  </a:cubicBezTo>
                  <a:cubicBezTo>
                    <a:pt x="73835" y="22236"/>
                    <a:pt x="209567" y="258772"/>
                    <a:pt x="142875" y="43815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0" name="Полилиния 89"/>
            <p:cNvSpPr/>
            <p:nvPr/>
          </p:nvSpPr>
          <p:spPr>
            <a:xfrm flipH="1">
              <a:off x="7409653" y="5301743"/>
              <a:ext cx="103205" cy="252412"/>
            </a:xfrm>
            <a:custGeom>
              <a:avLst/>
              <a:gdLst>
                <a:gd name="connsiteX0" fmla="*/ 71438 w 71438"/>
                <a:gd name="connsiteY0" fmla="*/ 252412 h 252412"/>
                <a:gd name="connsiteX1" fmla="*/ 0 w 71438"/>
                <a:gd name="connsiteY1" fmla="*/ 216694 h 252412"/>
                <a:gd name="connsiteX2" fmla="*/ 9525 w 71438"/>
                <a:gd name="connsiteY2" fmla="*/ 0 h 252412"/>
                <a:gd name="connsiteX3" fmla="*/ 71438 w 71438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3205" h="252412">
                  <a:moveTo>
                    <a:pt x="71438" y="252412"/>
                  </a:moveTo>
                  <a:lnTo>
                    <a:pt x="0" y="216694"/>
                  </a:lnTo>
                  <a:cubicBezTo>
                    <a:pt x="38911" y="170667"/>
                    <a:pt x="37323" y="100817"/>
                    <a:pt x="9525" y="0"/>
                  </a:cubicBezTo>
                  <a:cubicBezTo>
                    <a:pt x="46849" y="34142"/>
                    <a:pt x="103205" y="163523"/>
                    <a:pt x="71438" y="252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1" name="Полилиния 90"/>
            <p:cNvSpPr/>
            <p:nvPr/>
          </p:nvSpPr>
          <p:spPr>
            <a:xfrm flipH="1">
              <a:off x="6529390" y="5451762"/>
              <a:ext cx="688193" cy="633412"/>
            </a:xfrm>
            <a:custGeom>
              <a:avLst/>
              <a:gdLst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8193" h="633412">
                  <a:moveTo>
                    <a:pt x="0" y="633412"/>
                  </a:moveTo>
                  <a:cubicBezTo>
                    <a:pt x="638189" y="560395"/>
                    <a:pt x="688193" y="46840"/>
                    <a:pt x="671513" y="0"/>
                  </a:cubicBezTo>
                  <a:cubicBezTo>
                    <a:pt x="601685" y="152420"/>
                    <a:pt x="469913" y="183365"/>
                    <a:pt x="411957" y="207168"/>
                  </a:cubicBezTo>
                  <a:cubicBezTo>
                    <a:pt x="215120" y="280201"/>
                    <a:pt x="139714" y="524676"/>
                    <a:pt x="0" y="633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2" name="Полилиния 91"/>
            <p:cNvSpPr/>
            <p:nvPr/>
          </p:nvSpPr>
          <p:spPr>
            <a:xfrm flipH="1">
              <a:off x="6500826" y="5843881"/>
              <a:ext cx="783432" cy="556426"/>
            </a:xfrm>
            <a:custGeom>
              <a:avLst/>
              <a:gdLst>
                <a:gd name="connsiteX0" fmla="*/ 0 w 783432"/>
                <a:gd name="connsiteY0" fmla="*/ 26194 h 26194"/>
                <a:gd name="connsiteX1" fmla="*/ 783432 w 783432"/>
                <a:gd name="connsiteY1" fmla="*/ 0 h 26194"/>
                <a:gd name="connsiteX2" fmla="*/ 0 w 783432"/>
                <a:gd name="connsiteY2" fmla="*/ 26194 h 26194"/>
                <a:gd name="connsiteX0" fmla="*/ 0 w 783432"/>
                <a:gd name="connsiteY0" fmla="*/ 274632 h 274632"/>
                <a:gd name="connsiteX1" fmla="*/ 783432 w 783432"/>
                <a:gd name="connsiteY1" fmla="*/ 248438 h 274632"/>
                <a:gd name="connsiteX2" fmla="*/ 0 w 783432"/>
                <a:gd name="connsiteY2" fmla="*/ 274632 h 274632"/>
                <a:gd name="connsiteX0" fmla="*/ 0 w 783432"/>
                <a:gd name="connsiteY0" fmla="*/ 274632 h 318295"/>
                <a:gd name="connsiteX1" fmla="*/ 783432 w 783432"/>
                <a:gd name="connsiteY1" fmla="*/ 248438 h 318295"/>
                <a:gd name="connsiteX2" fmla="*/ 0 w 783432"/>
                <a:gd name="connsiteY2" fmla="*/ 274632 h 318295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83432" h="556426">
                  <a:moveTo>
                    <a:pt x="0" y="274632"/>
                  </a:moveTo>
                  <a:cubicBezTo>
                    <a:pt x="308783" y="401638"/>
                    <a:pt x="574688" y="0"/>
                    <a:pt x="783432" y="248438"/>
                  </a:cubicBezTo>
                  <a:cubicBezTo>
                    <a:pt x="522288" y="257169"/>
                    <a:pt x="585022" y="556426"/>
                    <a:pt x="0" y="27463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3" name="Полилиния 92"/>
            <p:cNvSpPr/>
            <p:nvPr/>
          </p:nvSpPr>
          <p:spPr>
            <a:xfrm flipH="1">
              <a:off x="6799261" y="6154230"/>
              <a:ext cx="641349" cy="447680"/>
            </a:xfrm>
            <a:custGeom>
              <a:avLst/>
              <a:gdLst>
                <a:gd name="connsiteX0" fmla="*/ 0 w 330994"/>
                <a:gd name="connsiteY0" fmla="*/ 0 h 421482"/>
                <a:gd name="connsiteX1" fmla="*/ 330994 w 330994"/>
                <a:gd name="connsiteY1" fmla="*/ 421482 h 421482"/>
                <a:gd name="connsiteX2" fmla="*/ 121444 w 330994"/>
                <a:gd name="connsiteY2" fmla="*/ 14288 h 421482"/>
                <a:gd name="connsiteX3" fmla="*/ 323850 w 330994"/>
                <a:gd name="connsiteY3" fmla="*/ 216694 h 421482"/>
                <a:gd name="connsiteX4" fmla="*/ 0 w 330994"/>
                <a:gd name="connsiteY4" fmla="*/ 0 h 421482"/>
                <a:gd name="connsiteX0" fmla="*/ 0 w 330994"/>
                <a:gd name="connsiteY0" fmla="*/ 0 h 447680"/>
                <a:gd name="connsiteX1" fmla="*/ 330994 w 330994"/>
                <a:gd name="connsiteY1" fmla="*/ 421482 h 447680"/>
                <a:gd name="connsiteX2" fmla="*/ 121444 w 330994"/>
                <a:gd name="connsiteY2" fmla="*/ 14288 h 447680"/>
                <a:gd name="connsiteX3" fmla="*/ 323850 w 330994"/>
                <a:gd name="connsiteY3" fmla="*/ 216694 h 447680"/>
                <a:gd name="connsiteX4" fmla="*/ 0 w 330994"/>
                <a:gd name="connsiteY4" fmla="*/ 0 h 447680"/>
                <a:gd name="connsiteX0" fmla="*/ 0 w 623109"/>
                <a:gd name="connsiteY0" fmla="*/ 0 h 447680"/>
                <a:gd name="connsiteX1" fmla="*/ 330994 w 623109"/>
                <a:gd name="connsiteY1" fmla="*/ 421482 h 447680"/>
                <a:gd name="connsiteX2" fmla="*/ 121444 w 623109"/>
                <a:gd name="connsiteY2" fmla="*/ 14288 h 447680"/>
                <a:gd name="connsiteX3" fmla="*/ 323850 w 623109"/>
                <a:gd name="connsiteY3" fmla="*/ 216694 h 447680"/>
                <a:gd name="connsiteX4" fmla="*/ 0 w 62310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1349" h="447680">
                  <a:moveTo>
                    <a:pt x="18240" y="0"/>
                  </a:moveTo>
                  <a:cubicBezTo>
                    <a:pt x="209550" y="447680"/>
                    <a:pt x="238903" y="280988"/>
                    <a:pt x="349234" y="421482"/>
                  </a:cubicBezTo>
                  <a:cubicBezTo>
                    <a:pt x="641349" y="28580"/>
                    <a:pt x="0" y="4767"/>
                    <a:pt x="139684" y="14288"/>
                  </a:cubicBezTo>
                  <a:cubicBezTo>
                    <a:pt x="340519" y="157962"/>
                    <a:pt x="365138" y="127803"/>
                    <a:pt x="342090" y="216694"/>
                  </a:cubicBezTo>
                  <a:cubicBezTo>
                    <a:pt x="165130" y="187339"/>
                    <a:pt x="116681" y="3180"/>
                    <a:pt x="1824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4" name="Полилиния 93"/>
            <p:cNvSpPr/>
            <p:nvPr/>
          </p:nvSpPr>
          <p:spPr>
            <a:xfrm flipH="1">
              <a:off x="6565120" y="5182716"/>
              <a:ext cx="461963" cy="403200"/>
            </a:xfrm>
            <a:custGeom>
              <a:avLst/>
              <a:gdLst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61963" h="403200">
                  <a:moveTo>
                    <a:pt x="238125" y="400014"/>
                  </a:moveTo>
                  <a:cubicBezTo>
                    <a:pt x="334181" y="403200"/>
                    <a:pt x="392124" y="230163"/>
                    <a:pt x="461963" y="95214"/>
                  </a:cubicBezTo>
                  <a:cubicBezTo>
                    <a:pt x="238967" y="188127"/>
                    <a:pt x="189746" y="0"/>
                    <a:pt x="0" y="252377"/>
                  </a:cubicBezTo>
                  <a:cubicBezTo>
                    <a:pt x="123045" y="230163"/>
                    <a:pt x="169890" y="148419"/>
                    <a:pt x="211932" y="164271"/>
                  </a:cubicBezTo>
                  <a:cubicBezTo>
                    <a:pt x="171463" y="238101"/>
                    <a:pt x="140508" y="209525"/>
                    <a:pt x="97632" y="278571"/>
                  </a:cubicBezTo>
                  <a:cubicBezTo>
                    <a:pt x="138113" y="267458"/>
                    <a:pt x="169082" y="227782"/>
                    <a:pt x="219075" y="245233"/>
                  </a:cubicBezTo>
                  <a:cubicBezTo>
                    <a:pt x="154000" y="303981"/>
                    <a:pt x="148458" y="310340"/>
                    <a:pt x="38100" y="342864"/>
                  </a:cubicBezTo>
                  <a:cubicBezTo>
                    <a:pt x="83357" y="375418"/>
                    <a:pt x="150031" y="372243"/>
                    <a:pt x="295275" y="261902"/>
                  </a:cubicBezTo>
                  <a:cubicBezTo>
                    <a:pt x="319100" y="265087"/>
                    <a:pt x="331018" y="289703"/>
                    <a:pt x="238125" y="40001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5" name="Полилиния 94"/>
            <p:cNvSpPr/>
            <p:nvPr/>
          </p:nvSpPr>
          <p:spPr>
            <a:xfrm flipH="1">
              <a:off x="6921806" y="5003307"/>
              <a:ext cx="442605" cy="384162"/>
            </a:xfrm>
            <a:custGeom>
              <a:avLst/>
              <a:gdLst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84941 w 437341"/>
                <a:gd name="connsiteY0" fmla="*/ 440057 h 440057"/>
                <a:gd name="connsiteX1" fmla="*/ 437341 w 437341"/>
                <a:gd name="connsiteY1" fmla="*/ 118588 h 440057"/>
                <a:gd name="connsiteX2" fmla="*/ 70628 w 437341"/>
                <a:gd name="connsiteY2" fmla="*/ 351951 h 440057"/>
                <a:gd name="connsiteX3" fmla="*/ 165878 w 437341"/>
                <a:gd name="connsiteY3" fmla="*/ 247176 h 440057"/>
                <a:gd name="connsiteX4" fmla="*/ 168260 w 437341"/>
                <a:gd name="connsiteY4" fmla="*/ 313851 h 440057"/>
                <a:gd name="connsiteX5" fmla="*/ 230172 w 437341"/>
                <a:gd name="connsiteY5" fmla="*/ 268607 h 440057"/>
                <a:gd name="connsiteX6" fmla="*/ 213503 w 437341"/>
                <a:gd name="connsiteY6" fmla="*/ 366238 h 440057"/>
                <a:gd name="connsiteX7" fmla="*/ 294466 w 437341"/>
                <a:gd name="connsiteY7" fmla="*/ 263844 h 440057"/>
                <a:gd name="connsiteX8" fmla="*/ 265891 w 437341"/>
                <a:gd name="connsiteY8" fmla="*/ 356713 h 440057"/>
                <a:gd name="connsiteX9" fmla="*/ 337328 w 437341"/>
                <a:gd name="connsiteY9" fmla="*/ 330519 h 440057"/>
                <a:gd name="connsiteX10" fmla="*/ 284941 w 437341"/>
                <a:gd name="connsiteY10" fmla="*/ 440057 h 440057"/>
                <a:gd name="connsiteX0" fmla="*/ 284941 w 437341"/>
                <a:gd name="connsiteY0" fmla="*/ 384162 h 384162"/>
                <a:gd name="connsiteX1" fmla="*/ 437341 w 437341"/>
                <a:gd name="connsiteY1" fmla="*/ 62693 h 384162"/>
                <a:gd name="connsiteX2" fmla="*/ 70628 w 437341"/>
                <a:gd name="connsiteY2" fmla="*/ 296056 h 384162"/>
                <a:gd name="connsiteX3" fmla="*/ 165878 w 437341"/>
                <a:gd name="connsiteY3" fmla="*/ 191281 h 384162"/>
                <a:gd name="connsiteX4" fmla="*/ 168260 w 437341"/>
                <a:gd name="connsiteY4" fmla="*/ 257956 h 384162"/>
                <a:gd name="connsiteX5" fmla="*/ 230172 w 437341"/>
                <a:gd name="connsiteY5" fmla="*/ 212712 h 384162"/>
                <a:gd name="connsiteX6" fmla="*/ 213503 w 437341"/>
                <a:gd name="connsiteY6" fmla="*/ 310343 h 384162"/>
                <a:gd name="connsiteX7" fmla="*/ 294466 w 437341"/>
                <a:gd name="connsiteY7" fmla="*/ 207949 h 384162"/>
                <a:gd name="connsiteX8" fmla="*/ 265891 w 437341"/>
                <a:gd name="connsiteY8" fmla="*/ 300818 h 384162"/>
                <a:gd name="connsiteX9" fmla="*/ 337328 w 437341"/>
                <a:gd name="connsiteY9" fmla="*/ 274624 h 384162"/>
                <a:gd name="connsiteX10" fmla="*/ 284941 w 437341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42605" h="384162">
                  <a:moveTo>
                    <a:pt x="284941" y="384162"/>
                  </a:moveTo>
                  <a:cubicBezTo>
                    <a:pt x="442605" y="279254"/>
                    <a:pt x="339723" y="229869"/>
                    <a:pt x="437341" y="62693"/>
                  </a:cubicBezTo>
                  <a:cubicBezTo>
                    <a:pt x="203198" y="0"/>
                    <a:pt x="0" y="242093"/>
                    <a:pt x="70628" y="296056"/>
                  </a:cubicBezTo>
                  <a:cubicBezTo>
                    <a:pt x="117186" y="209208"/>
                    <a:pt x="108365" y="227050"/>
                    <a:pt x="165878" y="191281"/>
                  </a:cubicBezTo>
                  <a:cubicBezTo>
                    <a:pt x="178593" y="206374"/>
                    <a:pt x="167466" y="235731"/>
                    <a:pt x="168260" y="257956"/>
                  </a:cubicBezTo>
                  <a:cubicBezTo>
                    <a:pt x="188897" y="242875"/>
                    <a:pt x="171450" y="211136"/>
                    <a:pt x="230172" y="212712"/>
                  </a:cubicBezTo>
                  <a:cubicBezTo>
                    <a:pt x="212724" y="269081"/>
                    <a:pt x="188117" y="289717"/>
                    <a:pt x="213503" y="310343"/>
                  </a:cubicBezTo>
                  <a:cubicBezTo>
                    <a:pt x="292568" y="207319"/>
                    <a:pt x="249061" y="207949"/>
                    <a:pt x="294466" y="207949"/>
                  </a:cubicBezTo>
                  <a:lnTo>
                    <a:pt x="265891" y="300818"/>
                  </a:lnTo>
                  <a:cubicBezTo>
                    <a:pt x="296890" y="320697"/>
                    <a:pt x="313530" y="240504"/>
                    <a:pt x="337328" y="274624"/>
                  </a:cubicBezTo>
                  <a:cubicBezTo>
                    <a:pt x="327037" y="313542"/>
                    <a:pt x="350042" y="283366"/>
                    <a:pt x="284941" y="38416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6" name="Полилиния 95"/>
            <p:cNvSpPr/>
            <p:nvPr/>
          </p:nvSpPr>
          <p:spPr>
            <a:xfrm flipH="1">
              <a:off x="7272351" y="5123150"/>
              <a:ext cx="181752" cy="131788"/>
            </a:xfrm>
            <a:custGeom>
              <a:avLst/>
              <a:gdLst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31788"/>
                <a:gd name="connsiteX1" fmla="*/ 181752 w 181752"/>
                <a:gd name="connsiteY1" fmla="*/ 0 h 131788"/>
                <a:gd name="connsiteX2" fmla="*/ 43639 w 181752"/>
                <a:gd name="connsiteY2" fmla="*/ 4763 h 131788"/>
                <a:gd name="connsiteX3" fmla="*/ 31733 w 181752"/>
                <a:gd name="connsiteY3" fmla="*/ 116681 h 131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752" h="131788">
                  <a:moveTo>
                    <a:pt x="31733" y="116681"/>
                  </a:moveTo>
                  <a:cubicBezTo>
                    <a:pt x="107949" y="20649"/>
                    <a:pt x="131778" y="131788"/>
                    <a:pt x="181752" y="0"/>
                  </a:cubicBezTo>
                  <a:cubicBezTo>
                    <a:pt x="135714" y="1588"/>
                    <a:pt x="68295" y="53219"/>
                    <a:pt x="43639" y="4763"/>
                  </a:cubicBezTo>
                  <a:cubicBezTo>
                    <a:pt x="18255" y="42082"/>
                    <a:pt x="0" y="43668"/>
                    <a:pt x="31733" y="1166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7" name="Полилиния 96"/>
            <p:cNvSpPr/>
            <p:nvPr/>
          </p:nvSpPr>
          <p:spPr>
            <a:xfrm>
              <a:off x="7456208" y="5058089"/>
              <a:ext cx="140493" cy="173832"/>
            </a:xfrm>
            <a:custGeom>
              <a:avLst/>
              <a:gdLst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0493" h="173832">
                  <a:moveTo>
                    <a:pt x="0" y="169069"/>
                  </a:moveTo>
                  <a:cubicBezTo>
                    <a:pt x="73042" y="158763"/>
                    <a:pt x="86535" y="162731"/>
                    <a:pt x="140493" y="173832"/>
                  </a:cubicBezTo>
                  <a:cubicBezTo>
                    <a:pt x="101634" y="127819"/>
                    <a:pt x="79392" y="60338"/>
                    <a:pt x="66675" y="0"/>
                  </a:cubicBezTo>
                  <a:cubicBezTo>
                    <a:pt x="46883" y="99257"/>
                    <a:pt x="55615" y="105607"/>
                    <a:pt x="0" y="1690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65" name="Заголовок 26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i="1" u="sng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8A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Berlin Sans FB Demi" pitchFamily="34" charset="0"/>
              </a:rPr>
              <a:t>Moscow is the Capital of Russia</a:t>
            </a:r>
            <a:endParaRPr lang="ru-RU" sz="3600" b="1" i="1" u="sng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8A0000"/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pic>
        <p:nvPicPr>
          <p:cNvPr id="2050" name="Picture 2" descr="C:\Documents and Settings\Галина\Рабочий стол\kartinki24_moscow_0004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 bwMode="auto">
          <a:xfrm>
            <a:off x="6357950" y="4714884"/>
            <a:ext cx="1428750" cy="1066800"/>
          </a:xfrm>
          <a:prstGeom prst="rect">
            <a:avLst/>
          </a:prstGeom>
          <a:noFill/>
        </p:spPr>
      </p:pic>
      <p:sp>
        <p:nvSpPr>
          <p:cNvPr id="122" name="Полилиния 121">
            <a:hlinkClick r:id="" action="ppaction://hlinkshowjump?jump=endshow"/>
          </p:cNvPr>
          <p:cNvSpPr/>
          <p:nvPr/>
        </p:nvSpPr>
        <p:spPr>
          <a:xfrm rot="21365805">
            <a:off x="574965" y="6199294"/>
            <a:ext cx="432000" cy="432000"/>
          </a:xfrm>
          <a:custGeom>
            <a:avLst/>
            <a:gdLst>
              <a:gd name="connsiteX0" fmla="*/ 0 w 357190"/>
              <a:gd name="connsiteY0" fmla="*/ 136434 h 357190"/>
              <a:gd name="connsiteX1" fmla="*/ 136435 w 357190"/>
              <a:gd name="connsiteY1" fmla="*/ 136435 h 357190"/>
              <a:gd name="connsiteX2" fmla="*/ 178595 w 357190"/>
              <a:gd name="connsiteY2" fmla="*/ 0 h 357190"/>
              <a:gd name="connsiteX3" fmla="*/ 220755 w 357190"/>
              <a:gd name="connsiteY3" fmla="*/ 136435 h 357190"/>
              <a:gd name="connsiteX4" fmla="*/ 357190 w 357190"/>
              <a:gd name="connsiteY4" fmla="*/ 136434 h 357190"/>
              <a:gd name="connsiteX5" fmla="*/ 246811 w 357190"/>
              <a:gd name="connsiteY5" fmla="*/ 220754 h 357190"/>
              <a:gd name="connsiteX6" fmla="*/ 288973 w 357190"/>
              <a:gd name="connsiteY6" fmla="*/ 357189 h 357190"/>
              <a:gd name="connsiteX7" fmla="*/ 178595 w 357190"/>
              <a:gd name="connsiteY7" fmla="*/ 272867 h 357190"/>
              <a:gd name="connsiteX8" fmla="*/ 68217 w 357190"/>
              <a:gd name="connsiteY8" fmla="*/ 357189 h 357190"/>
              <a:gd name="connsiteX9" fmla="*/ 110379 w 357190"/>
              <a:gd name="connsiteY9" fmla="*/ 220754 h 357190"/>
              <a:gd name="connsiteX10" fmla="*/ 0 w 357190"/>
              <a:gd name="connsiteY10" fmla="*/ 136434 h 357190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57190" h="367196">
                <a:moveTo>
                  <a:pt x="0" y="136434"/>
                </a:moveTo>
                <a:cubicBezTo>
                  <a:pt x="78799" y="67393"/>
                  <a:pt x="90957" y="136435"/>
                  <a:pt x="136435" y="136435"/>
                </a:cubicBezTo>
                <a:cubicBezTo>
                  <a:pt x="150488" y="90957"/>
                  <a:pt x="78800" y="69306"/>
                  <a:pt x="178595" y="0"/>
                </a:cubicBezTo>
                <a:cubicBezTo>
                  <a:pt x="283064" y="78878"/>
                  <a:pt x="206702" y="90957"/>
                  <a:pt x="220755" y="136435"/>
                </a:cubicBezTo>
                <a:cubicBezTo>
                  <a:pt x="266233" y="136435"/>
                  <a:pt x="256925" y="57868"/>
                  <a:pt x="357190" y="136434"/>
                </a:cubicBezTo>
                <a:cubicBezTo>
                  <a:pt x="341810" y="262187"/>
                  <a:pt x="283604" y="192647"/>
                  <a:pt x="246811" y="220754"/>
                </a:cubicBezTo>
                <a:cubicBezTo>
                  <a:pt x="260865" y="266232"/>
                  <a:pt x="336814" y="259338"/>
                  <a:pt x="288973" y="357189"/>
                </a:cubicBezTo>
                <a:cubicBezTo>
                  <a:pt x="180725" y="367196"/>
                  <a:pt x="215388" y="300974"/>
                  <a:pt x="178595" y="272867"/>
                </a:cubicBezTo>
                <a:cubicBezTo>
                  <a:pt x="141802" y="300974"/>
                  <a:pt x="169287" y="364814"/>
                  <a:pt x="68217" y="357189"/>
                </a:cubicBezTo>
                <a:cubicBezTo>
                  <a:pt x="15580" y="261719"/>
                  <a:pt x="96325" y="266232"/>
                  <a:pt x="110379" y="220754"/>
                </a:cubicBezTo>
                <a:cubicBezTo>
                  <a:pt x="73586" y="192647"/>
                  <a:pt x="20108" y="245519"/>
                  <a:pt x="0" y="136434"/>
                </a:cubicBezTo>
                <a:close/>
              </a:path>
            </a:pathLst>
          </a:custGeom>
          <a:gradFill flip="none" rotWithShape="1">
            <a:gsLst>
              <a:gs pos="100000">
                <a:srgbClr val="D60000"/>
              </a:gs>
              <a:gs pos="0">
                <a:srgbClr val="F5BAB5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9050" h="444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25" name="Группа 232"/>
          <p:cNvGrpSpPr/>
          <p:nvPr/>
        </p:nvGrpSpPr>
        <p:grpSpPr>
          <a:xfrm rot="13922815">
            <a:off x="7632092" y="115713"/>
            <a:ext cx="1782606" cy="1565342"/>
            <a:chOff x="6500826" y="5000636"/>
            <a:chExt cx="2045042" cy="1601274"/>
          </a:xfrm>
          <a:gradFill flip="none" rotWithShape="1">
            <a:gsLst>
              <a:gs pos="0">
                <a:schemeClr val="accent6">
                  <a:lumMod val="75000"/>
                </a:schemeClr>
              </a:gs>
              <a:gs pos="72000">
                <a:schemeClr val="accent6">
                  <a:lumMod val="60000"/>
                  <a:lumOff val="4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126" name="Полилиния 125"/>
            <p:cNvSpPr/>
            <p:nvPr/>
          </p:nvSpPr>
          <p:spPr>
            <a:xfrm>
              <a:off x="7297475" y="5581964"/>
              <a:ext cx="422368" cy="497682"/>
            </a:xfrm>
            <a:custGeom>
              <a:avLst/>
              <a:gdLst>
                <a:gd name="connsiteX0" fmla="*/ 0 w 223137"/>
                <a:gd name="connsiteY0" fmla="*/ 492919 h 497682"/>
                <a:gd name="connsiteX1" fmla="*/ 40481 w 223137"/>
                <a:gd name="connsiteY1" fmla="*/ 0 h 497682"/>
                <a:gd name="connsiteX2" fmla="*/ 57150 w 223137"/>
                <a:gd name="connsiteY2" fmla="*/ 497682 h 497682"/>
                <a:gd name="connsiteX3" fmla="*/ 47625 w 223137"/>
                <a:gd name="connsiteY3" fmla="*/ 280988 h 497682"/>
                <a:gd name="connsiteX4" fmla="*/ 0 w 223137"/>
                <a:gd name="connsiteY4" fmla="*/ 492919 h 497682"/>
                <a:gd name="connsiteX0" fmla="*/ 0 w 223137"/>
                <a:gd name="connsiteY0" fmla="*/ 492919 h 497682"/>
                <a:gd name="connsiteX1" fmla="*/ 40481 w 223137"/>
                <a:gd name="connsiteY1" fmla="*/ 0 h 497682"/>
                <a:gd name="connsiteX2" fmla="*/ 57150 w 223137"/>
                <a:gd name="connsiteY2" fmla="*/ 497682 h 497682"/>
                <a:gd name="connsiteX3" fmla="*/ 47625 w 223137"/>
                <a:gd name="connsiteY3" fmla="*/ 280988 h 497682"/>
                <a:gd name="connsiteX4" fmla="*/ 0 w 223137"/>
                <a:gd name="connsiteY4" fmla="*/ 492919 h 497682"/>
                <a:gd name="connsiteX0" fmla="*/ 189690 w 412827"/>
                <a:gd name="connsiteY0" fmla="*/ 492919 h 497682"/>
                <a:gd name="connsiteX1" fmla="*/ 230171 w 412827"/>
                <a:gd name="connsiteY1" fmla="*/ 0 h 497682"/>
                <a:gd name="connsiteX2" fmla="*/ 246840 w 412827"/>
                <a:gd name="connsiteY2" fmla="*/ 497682 h 497682"/>
                <a:gd name="connsiteX3" fmla="*/ 237315 w 412827"/>
                <a:gd name="connsiteY3" fmla="*/ 280988 h 497682"/>
                <a:gd name="connsiteX4" fmla="*/ 189690 w 412827"/>
                <a:gd name="connsiteY4" fmla="*/ 492919 h 497682"/>
                <a:gd name="connsiteX0" fmla="*/ 189690 w 412827"/>
                <a:gd name="connsiteY0" fmla="*/ 492919 h 497682"/>
                <a:gd name="connsiteX1" fmla="*/ 230171 w 412827"/>
                <a:gd name="connsiteY1" fmla="*/ 0 h 497682"/>
                <a:gd name="connsiteX2" fmla="*/ 246840 w 412827"/>
                <a:gd name="connsiteY2" fmla="*/ 497682 h 497682"/>
                <a:gd name="connsiteX3" fmla="*/ 237315 w 412827"/>
                <a:gd name="connsiteY3" fmla="*/ 280988 h 497682"/>
                <a:gd name="connsiteX4" fmla="*/ 189690 w 412827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368" h="497682">
                  <a:moveTo>
                    <a:pt x="189690" y="492919"/>
                  </a:moveTo>
                  <a:cubicBezTo>
                    <a:pt x="119858" y="450064"/>
                    <a:pt x="0" y="273852"/>
                    <a:pt x="230171" y="0"/>
                  </a:cubicBezTo>
                  <a:cubicBezTo>
                    <a:pt x="353218" y="137300"/>
                    <a:pt x="422368" y="454826"/>
                    <a:pt x="246840" y="497682"/>
                  </a:cubicBezTo>
                  <a:cubicBezTo>
                    <a:pt x="260351" y="430220"/>
                    <a:pt x="257176" y="355607"/>
                    <a:pt x="237315" y="280988"/>
                  </a:cubicBezTo>
                  <a:cubicBezTo>
                    <a:pt x="185738" y="363545"/>
                    <a:pt x="200837" y="419907"/>
                    <a:pt x="189690" y="49291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7" name="Полилиния 126"/>
            <p:cNvSpPr/>
            <p:nvPr/>
          </p:nvSpPr>
          <p:spPr>
            <a:xfrm>
              <a:off x="7617166" y="5541945"/>
              <a:ext cx="583407" cy="558803"/>
            </a:xfrm>
            <a:custGeom>
              <a:avLst/>
              <a:gdLst>
                <a:gd name="connsiteX0" fmla="*/ 0 w 583407"/>
                <a:gd name="connsiteY0" fmla="*/ 500063 h 500063"/>
                <a:gd name="connsiteX1" fmla="*/ 583407 w 583407"/>
                <a:gd name="connsiteY1" fmla="*/ 0 h 500063"/>
                <a:gd name="connsiteX2" fmla="*/ 116682 w 583407"/>
                <a:gd name="connsiteY2" fmla="*/ 238125 h 500063"/>
                <a:gd name="connsiteX3" fmla="*/ 0 w 583407"/>
                <a:gd name="connsiteY3" fmla="*/ 500063 h 500063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83407" h="558803">
                  <a:moveTo>
                    <a:pt x="0" y="554029"/>
                  </a:moveTo>
                  <a:cubicBezTo>
                    <a:pt x="289750" y="558803"/>
                    <a:pt x="338960" y="139709"/>
                    <a:pt x="583407" y="53966"/>
                  </a:cubicBezTo>
                  <a:cubicBezTo>
                    <a:pt x="275446" y="0"/>
                    <a:pt x="136557" y="217495"/>
                    <a:pt x="116682" y="292091"/>
                  </a:cubicBezTo>
                  <a:cubicBezTo>
                    <a:pt x="108823" y="381822"/>
                    <a:pt x="91298" y="438148"/>
                    <a:pt x="0" y="55402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8" name="Полилиния 127"/>
            <p:cNvSpPr/>
            <p:nvPr/>
          </p:nvSpPr>
          <p:spPr>
            <a:xfrm>
              <a:off x="7636230" y="5282403"/>
              <a:ext cx="257175" cy="392906"/>
            </a:xfrm>
            <a:custGeom>
              <a:avLst/>
              <a:gdLst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7175" h="392906">
                  <a:moveTo>
                    <a:pt x="257175" y="302419"/>
                  </a:moveTo>
                  <a:cubicBezTo>
                    <a:pt x="235759" y="158761"/>
                    <a:pt x="192897" y="77005"/>
                    <a:pt x="0" y="0"/>
                  </a:cubicBezTo>
                  <a:cubicBezTo>
                    <a:pt x="84154" y="95261"/>
                    <a:pt x="177816" y="278616"/>
                    <a:pt x="138113" y="392906"/>
                  </a:cubicBezTo>
                  <a:lnTo>
                    <a:pt x="257175" y="30241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9" name="Полилиния 128"/>
            <p:cNvSpPr/>
            <p:nvPr/>
          </p:nvSpPr>
          <p:spPr>
            <a:xfrm>
              <a:off x="7579080" y="5287166"/>
              <a:ext cx="209567" cy="438150"/>
            </a:xfrm>
            <a:custGeom>
              <a:avLst/>
              <a:gdLst>
                <a:gd name="connsiteX0" fmla="*/ 142875 w 142875"/>
                <a:gd name="connsiteY0" fmla="*/ 438150 h 438150"/>
                <a:gd name="connsiteX1" fmla="*/ 64294 w 142875"/>
                <a:gd name="connsiteY1" fmla="*/ 311943 h 438150"/>
                <a:gd name="connsiteX2" fmla="*/ 0 w 142875"/>
                <a:gd name="connsiteY2" fmla="*/ 0 h 438150"/>
                <a:gd name="connsiteX3" fmla="*/ 142875 w 142875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9567" h="438150">
                  <a:moveTo>
                    <a:pt x="142875" y="438150"/>
                  </a:moveTo>
                  <a:lnTo>
                    <a:pt x="64294" y="311943"/>
                  </a:lnTo>
                  <a:cubicBezTo>
                    <a:pt x="100078" y="157997"/>
                    <a:pt x="50107" y="73090"/>
                    <a:pt x="0" y="0"/>
                  </a:cubicBezTo>
                  <a:cubicBezTo>
                    <a:pt x="73835" y="22236"/>
                    <a:pt x="209567" y="258772"/>
                    <a:pt x="142875" y="43815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0" name="Полилиния 129"/>
            <p:cNvSpPr/>
            <p:nvPr/>
          </p:nvSpPr>
          <p:spPr>
            <a:xfrm>
              <a:off x="7533836" y="5299072"/>
              <a:ext cx="103205" cy="252412"/>
            </a:xfrm>
            <a:custGeom>
              <a:avLst/>
              <a:gdLst>
                <a:gd name="connsiteX0" fmla="*/ 71438 w 71438"/>
                <a:gd name="connsiteY0" fmla="*/ 252412 h 252412"/>
                <a:gd name="connsiteX1" fmla="*/ 0 w 71438"/>
                <a:gd name="connsiteY1" fmla="*/ 216694 h 252412"/>
                <a:gd name="connsiteX2" fmla="*/ 9525 w 71438"/>
                <a:gd name="connsiteY2" fmla="*/ 0 h 252412"/>
                <a:gd name="connsiteX3" fmla="*/ 71438 w 71438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3205" h="252412">
                  <a:moveTo>
                    <a:pt x="71438" y="252412"/>
                  </a:moveTo>
                  <a:lnTo>
                    <a:pt x="0" y="216694"/>
                  </a:lnTo>
                  <a:cubicBezTo>
                    <a:pt x="38911" y="170667"/>
                    <a:pt x="37323" y="100817"/>
                    <a:pt x="9525" y="0"/>
                  </a:cubicBezTo>
                  <a:cubicBezTo>
                    <a:pt x="46849" y="34142"/>
                    <a:pt x="103205" y="163523"/>
                    <a:pt x="71438" y="252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1" name="Полилиния 130"/>
            <p:cNvSpPr/>
            <p:nvPr/>
          </p:nvSpPr>
          <p:spPr>
            <a:xfrm>
              <a:off x="7829111" y="5449091"/>
              <a:ext cx="688193" cy="633412"/>
            </a:xfrm>
            <a:custGeom>
              <a:avLst/>
              <a:gdLst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8193" h="633412">
                  <a:moveTo>
                    <a:pt x="0" y="633412"/>
                  </a:moveTo>
                  <a:cubicBezTo>
                    <a:pt x="638189" y="560395"/>
                    <a:pt x="688193" y="46840"/>
                    <a:pt x="671513" y="0"/>
                  </a:cubicBezTo>
                  <a:cubicBezTo>
                    <a:pt x="601685" y="152420"/>
                    <a:pt x="469913" y="183365"/>
                    <a:pt x="411957" y="207168"/>
                  </a:cubicBezTo>
                  <a:cubicBezTo>
                    <a:pt x="215120" y="280201"/>
                    <a:pt x="139714" y="524676"/>
                    <a:pt x="0" y="633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2" name="Полилиния 131"/>
            <p:cNvSpPr/>
            <p:nvPr/>
          </p:nvSpPr>
          <p:spPr>
            <a:xfrm>
              <a:off x="7762436" y="5841210"/>
              <a:ext cx="783432" cy="556426"/>
            </a:xfrm>
            <a:custGeom>
              <a:avLst/>
              <a:gdLst>
                <a:gd name="connsiteX0" fmla="*/ 0 w 783432"/>
                <a:gd name="connsiteY0" fmla="*/ 26194 h 26194"/>
                <a:gd name="connsiteX1" fmla="*/ 783432 w 783432"/>
                <a:gd name="connsiteY1" fmla="*/ 0 h 26194"/>
                <a:gd name="connsiteX2" fmla="*/ 0 w 783432"/>
                <a:gd name="connsiteY2" fmla="*/ 26194 h 26194"/>
                <a:gd name="connsiteX0" fmla="*/ 0 w 783432"/>
                <a:gd name="connsiteY0" fmla="*/ 274632 h 274632"/>
                <a:gd name="connsiteX1" fmla="*/ 783432 w 783432"/>
                <a:gd name="connsiteY1" fmla="*/ 248438 h 274632"/>
                <a:gd name="connsiteX2" fmla="*/ 0 w 783432"/>
                <a:gd name="connsiteY2" fmla="*/ 274632 h 274632"/>
                <a:gd name="connsiteX0" fmla="*/ 0 w 783432"/>
                <a:gd name="connsiteY0" fmla="*/ 274632 h 318295"/>
                <a:gd name="connsiteX1" fmla="*/ 783432 w 783432"/>
                <a:gd name="connsiteY1" fmla="*/ 248438 h 318295"/>
                <a:gd name="connsiteX2" fmla="*/ 0 w 783432"/>
                <a:gd name="connsiteY2" fmla="*/ 274632 h 318295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83432" h="556426">
                  <a:moveTo>
                    <a:pt x="0" y="274632"/>
                  </a:moveTo>
                  <a:cubicBezTo>
                    <a:pt x="308783" y="401638"/>
                    <a:pt x="574688" y="0"/>
                    <a:pt x="783432" y="248438"/>
                  </a:cubicBezTo>
                  <a:cubicBezTo>
                    <a:pt x="522288" y="257169"/>
                    <a:pt x="585022" y="556426"/>
                    <a:pt x="0" y="27463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3" name="Полилиния 132"/>
            <p:cNvSpPr/>
            <p:nvPr/>
          </p:nvSpPr>
          <p:spPr>
            <a:xfrm>
              <a:off x="7606084" y="6151559"/>
              <a:ext cx="641349" cy="447680"/>
            </a:xfrm>
            <a:custGeom>
              <a:avLst/>
              <a:gdLst>
                <a:gd name="connsiteX0" fmla="*/ 0 w 330994"/>
                <a:gd name="connsiteY0" fmla="*/ 0 h 421482"/>
                <a:gd name="connsiteX1" fmla="*/ 330994 w 330994"/>
                <a:gd name="connsiteY1" fmla="*/ 421482 h 421482"/>
                <a:gd name="connsiteX2" fmla="*/ 121444 w 330994"/>
                <a:gd name="connsiteY2" fmla="*/ 14288 h 421482"/>
                <a:gd name="connsiteX3" fmla="*/ 323850 w 330994"/>
                <a:gd name="connsiteY3" fmla="*/ 216694 h 421482"/>
                <a:gd name="connsiteX4" fmla="*/ 0 w 330994"/>
                <a:gd name="connsiteY4" fmla="*/ 0 h 421482"/>
                <a:gd name="connsiteX0" fmla="*/ 0 w 330994"/>
                <a:gd name="connsiteY0" fmla="*/ 0 h 447680"/>
                <a:gd name="connsiteX1" fmla="*/ 330994 w 330994"/>
                <a:gd name="connsiteY1" fmla="*/ 421482 h 447680"/>
                <a:gd name="connsiteX2" fmla="*/ 121444 w 330994"/>
                <a:gd name="connsiteY2" fmla="*/ 14288 h 447680"/>
                <a:gd name="connsiteX3" fmla="*/ 323850 w 330994"/>
                <a:gd name="connsiteY3" fmla="*/ 216694 h 447680"/>
                <a:gd name="connsiteX4" fmla="*/ 0 w 330994"/>
                <a:gd name="connsiteY4" fmla="*/ 0 h 447680"/>
                <a:gd name="connsiteX0" fmla="*/ 0 w 623109"/>
                <a:gd name="connsiteY0" fmla="*/ 0 h 447680"/>
                <a:gd name="connsiteX1" fmla="*/ 330994 w 623109"/>
                <a:gd name="connsiteY1" fmla="*/ 421482 h 447680"/>
                <a:gd name="connsiteX2" fmla="*/ 121444 w 623109"/>
                <a:gd name="connsiteY2" fmla="*/ 14288 h 447680"/>
                <a:gd name="connsiteX3" fmla="*/ 323850 w 623109"/>
                <a:gd name="connsiteY3" fmla="*/ 216694 h 447680"/>
                <a:gd name="connsiteX4" fmla="*/ 0 w 62310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1349" h="447680">
                  <a:moveTo>
                    <a:pt x="18240" y="0"/>
                  </a:moveTo>
                  <a:cubicBezTo>
                    <a:pt x="209550" y="447680"/>
                    <a:pt x="238903" y="280988"/>
                    <a:pt x="349234" y="421482"/>
                  </a:cubicBezTo>
                  <a:cubicBezTo>
                    <a:pt x="641349" y="28580"/>
                    <a:pt x="0" y="4767"/>
                    <a:pt x="139684" y="14288"/>
                  </a:cubicBezTo>
                  <a:cubicBezTo>
                    <a:pt x="340519" y="157962"/>
                    <a:pt x="365138" y="127803"/>
                    <a:pt x="342090" y="216694"/>
                  </a:cubicBezTo>
                  <a:cubicBezTo>
                    <a:pt x="165130" y="187339"/>
                    <a:pt x="116681" y="3180"/>
                    <a:pt x="1824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4" name="Полилиния 133"/>
            <p:cNvSpPr/>
            <p:nvPr/>
          </p:nvSpPr>
          <p:spPr>
            <a:xfrm>
              <a:off x="8019611" y="5180045"/>
              <a:ext cx="461963" cy="403200"/>
            </a:xfrm>
            <a:custGeom>
              <a:avLst/>
              <a:gdLst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61963" h="403200">
                  <a:moveTo>
                    <a:pt x="238125" y="400014"/>
                  </a:moveTo>
                  <a:cubicBezTo>
                    <a:pt x="334181" y="403200"/>
                    <a:pt x="392124" y="230163"/>
                    <a:pt x="461963" y="95214"/>
                  </a:cubicBezTo>
                  <a:cubicBezTo>
                    <a:pt x="238967" y="188127"/>
                    <a:pt x="189746" y="0"/>
                    <a:pt x="0" y="252377"/>
                  </a:cubicBezTo>
                  <a:cubicBezTo>
                    <a:pt x="123045" y="230163"/>
                    <a:pt x="169890" y="148419"/>
                    <a:pt x="211932" y="164271"/>
                  </a:cubicBezTo>
                  <a:cubicBezTo>
                    <a:pt x="171463" y="238101"/>
                    <a:pt x="140508" y="209525"/>
                    <a:pt x="97632" y="278571"/>
                  </a:cubicBezTo>
                  <a:cubicBezTo>
                    <a:pt x="138113" y="267458"/>
                    <a:pt x="169082" y="227782"/>
                    <a:pt x="219075" y="245233"/>
                  </a:cubicBezTo>
                  <a:cubicBezTo>
                    <a:pt x="154000" y="303981"/>
                    <a:pt x="148458" y="310340"/>
                    <a:pt x="38100" y="342864"/>
                  </a:cubicBezTo>
                  <a:cubicBezTo>
                    <a:pt x="83357" y="375418"/>
                    <a:pt x="150031" y="372243"/>
                    <a:pt x="295275" y="261902"/>
                  </a:cubicBezTo>
                  <a:cubicBezTo>
                    <a:pt x="319100" y="265087"/>
                    <a:pt x="331018" y="289703"/>
                    <a:pt x="238125" y="40001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5" name="Полилиния 134"/>
            <p:cNvSpPr/>
            <p:nvPr/>
          </p:nvSpPr>
          <p:spPr>
            <a:xfrm>
              <a:off x="7682283" y="5000636"/>
              <a:ext cx="442605" cy="384162"/>
            </a:xfrm>
            <a:custGeom>
              <a:avLst/>
              <a:gdLst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84941 w 437341"/>
                <a:gd name="connsiteY0" fmla="*/ 440057 h 440057"/>
                <a:gd name="connsiteX1" fmla="*/ 437341 w 437341"/>
                <a:gd name="connsiteY1" fmla="*/ 118588 h 440057"/>
                <a:gd name="connsiteX2" fmla="*/ 70628 w 437341"/>
                <a:gd name="connsiteY2" fmla="*/ 351951 h 440057"/>
                <a:gd name="connsiteX3" fmla="*/ 165878 w 437341"/>
                <a:gd name="connsiteY3" fmla="*/ 247176 h 440057"/>
                <a:gd name="connsiteX4" fmla="*/ 168260 w 437341"/>
                <a:gd name="connsiteY4" fmla="*/ 313851 h 440057"/>
                <a:gd name="connsiteX5" fmla="*/ 230172 w 437341"/>
                <a:gd name="connsiteY5" fmla="*/ 268607 h 440057"/>
                <a:gd name="connsiteX6" fmla="*/ 213503 w 437341"/>
                <a:gd name="connsiteY6" fmla="*/ 366238 h 440057"/>
                <a:gd name="connsiteX7" fmla="*/ 294466 w 437341"/>
                <a:gd name="connsiteY7" fmla="*/ 263844 h 440057"/>
                <a:gd name="connsiteX8" fmla="*/ 265891 w 437341"/>
                <a:gd name="connsiteY8" fmla="*/ 356713 h 440057"/>
                <a:gd name="connsiteX9" fmla="*/ 337328 w 437341"/>
                <a:gd name="connsiteY9" fmla="*/ 330519 h 440057"/>
                <a:gd name="connsiteX10" fmla="*/ 284941 w 437341"/>
                <a:gd name="connsiteY10" fmla="*/ 440057 h 440057"/>
                <a:gd name="connsiteX0" fmla="*/ 284941 w 437341"/>
                <a:gd name="connsiteY0" fmla="*/ 384162 h 384162"/>
                <a:gd name="connsiteX1" fmla="*/ 437341 w 437341"/>
                <a:gd name="connsiteY1" fmla="*/ 62693 h 384162"/>
                <a:gd name="connsiteX2" fmla="*/ 70628 w 437341"/>
                <a:gd name="connsiteY2" fmla="*/ 296056 h 384162"/>
                <a:gd name="connsiteX3" fmla="*/ 165878 w 437341"/>
                <a:gd name="connsiteY3" fmla="*/ 191281 h 384162"/>
                <a:gd name="connsiteX4" fmla="*/ 168260 w 437341"/>
                <a:gd name="connsiteY4" fmla="*/ 257956 h 384162"/>
                <a:gd name="connsiteX5" fmla="*/ 230172 w 437341"/>
                <a:gd name="connsiteY5" fmla="*/ 212712 h 384162"/>
                <a:gd name="connsiteX6" fmla="*/ 213503 w 437341"/>
                <a:gd name="connsiteY6" fmla="*/ 310343 h 384162"/>
                <a:gd name="connsiteX7" fmla="*/ 294466 w 437341"/>
                <a:gd name="connsiteY7" fmla="*/ 207949 h 384162"/>
                <a:gd name="connsiteX8" fmla="*/ 265891 w 437341"/>
                <a:gd name="connsiteY8" fmla="*/ 300818 h 384162"/>
                <a:gd name="connsiteX9" fmla="*/ 337328 w 437341"/>
                <a:gd name="connsiteY9" fmla="*/ 274624 h 384162"/>
                <a:gd name="connsiteX10" fmla="*/ 284941 w 437341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42605" h="384162">
                  <a:moveTo>
                    <a:pt x="284941" y="384162"/>
                  </a:moveTo>
                  <a:cubicBezTo>
                    <a:pt x="442605" y="279254"/>
                    <a:pt x="339723" y="229869"/>
                    <a:pt x="437341" y="62693"/>
                  </a:cubicBezTo>
                  <a:cubicBezTo>
                    <a:pt x="203198" y="0"/>
                    <a:pt x="0" y="242093"/>
                    <a:pt x="70628" y="296056"/>
                  </a:cubicBezTo>
                  <a:cubicBezTo>
                    <a:pt x="117186" y="209208"/>
                    <a:pt x="108365" y="227050"/>
                    <a:pt x="165878" y="191281"/>
                  </a:cubicBezTo>
                  <a:cubicBezTo>
                    <a:pt x="178593" y="206374"/>
                    <a:pt x="167466" y="235731"/>
                    <a:pt x="168260" y="257956"/>
                  </a:cubicBezTo>
                  <a:cubicBezTo>
                    <a:pt x="188897" y="242875"/>
                    <a:pt x="171450" y="211136"/>
                    <a:pt x="230172" y="212712"/>
                  </a:cubicBezTo>
                  <a:cubicBezTo>
                    <a:pt x="212724" y="269081"/>
                    <a:pt x="188117" y="289717"/>
                    <a:pt x="213503" y="310343"/>
                  </a:cubicBezTo>
                  <a:cubicBezTo>
                    <a:pt x="292568" y="207319"/>
                    <a:pt x="249061" y="207949"/>
                    <a:pt x="294466" y="207949"/>
                  </a:cubicBezTo>
                  <a:lnTo>
                    <a:pt x="265891" y="300818"/>
                  </a:lnTo>
                  <a:cubicBezTo>
                    <a:pt x="296890" y="320697"/>
                    <a:pt x="313530" y="240504"/>
                    <a:pt x="337328" y="274624"/>
                  </a:cubicBezTo>
                  <a:cubicBezTo>
                    <a:pt x="327037" y="313542"/>
                    <a:pt x="350042" y="283366"/>
                    <a:pt x="284941" y="38416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6" name="Полилиния 135"/>
            <p:cNvSpPr/>
            <p:nvPr/>
          </p:nvSpPr>
          <p:spPr>
            <a:xfrm>
              <a:off x="7592591" y="5120479"/>
              <a:ext cx="181752" cy="131788"/>
            </a:xfrm>
            <a:custGeom>
              <a:avLst/>
              <a:gdLst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31788"/>
                <a:gd name="connsiteX1" fmla="*/ 181752 w 181752"/>
                <a:gd name="connsiteY1" fmla="*/ 0 h 131788"/>
                <a:gd name="connsiteX2" fmla="*/ 43639 w 181752"/>
                <a:gd name="connsiteY2" fmla="*/ 4763 h 131788"/>
                <a:gd name="connsiteX3" fmla="*/ 31733 w 181752"/>
                <a:gd name="connsiteY3" fmla="*/ 116681 h 131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752" h="131788">
                  <a:moveTo>
                    <a:pt x="31733" y="116681"/>
                  </a:moveTo>
                  <a:cubicBezTo>
                    <a:pt x="107949" y="20649"/>
                    <a:pt x="131778" y="131788"/>
                    <a:pt x="181752" y="0"/>
                  </a:cubicBezTo>
                  <a:cubicBezTo>
                    <a:pt x="135714" y="1588"/>
                    <a:pt x="68295" y="53219"/>
                    <a:pt x="43639" y="4763"/>
                  </a:cubicBezTo>
                  <a:cubicBezTo>
                    <a:pt x="18255" y="42082"/>
                    <a:pt x="0" y="43668"/>
                    <a:pt x="31733" y="1166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7" name="Полилиния 136"/>
            <p:cNvSpPr/>
            <p:nvPr/>
          </p:nvSpPr>
          <p:spPr>
            <a:xfrm flipH="1">
              <a:off x="6846121" y="5544616"/>
              <a:ext cx="583407" cy="558803"/>
            </a:xfrm>
            <a:custGeom>
              <a:avLst/>
              <a:gdLst>
                <a:gd name="connsiteX0" fmla="*/ 0 w 583407"/>
                <a:gd name="connsiteY0" fmla="*/ 500063 h 500063"/>
                <a:gd name="connsiteX1" fmla="*/ 583407 w 583407"/>
                <a:gd name="connsiteY1" fmla="*/ 0 h 500063"/>
                <a:gd name="connsiteX2" fmla="*/ 116682 w 583407"/>
                <a:gd name="connsiteY2" fmla="*/ 238125 h 500063"/>
                <a:gd name="connsiteX3" fmla="*/ 0 w 583407"/>
                <a:gd name="connsiteY3" fmla="*/ 500063 h 500063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83407" h="558803">
                  <a:moveTo>
                    <a:pt x="0" y="554029"/>
                  </a:moveTo>
                  <a:cubicBezTo>
                    <a:pt x="289750" y="558803"/>
                    <a:pt x="338960" y="139709"/>
                    <a:pt x="583407" y="53966"/>
                  </a:cubicBezTo>
                  <a:cubicBezTo>
                    <a:pt x="275446" y="0"/>
                    <a:pt x="136557" y="217495"/>
                    <a:pt x="116682" y="292091"/>
                  </a:cubicBezTo>
                  <a:cubicBezTo>
                    <a:pt x="108823" y="381822"/>
                    <a:pt x="91298" y="438148"/>
                    <a:pt x="0" y="55402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8" name="Полилиния 137"/>
            <p:cNvSpPr/>
            <p:nvPr/>
          </p:nvSpPr>
          <p:spPr>
            <a:xfrm flipH="1">
              <a:off x="7153289" y="5285074"/>
              <a:ext cx="257175" cy="392906"/>
            </a:xfrm>
            <a:custGeom>
              <a:avLst/>
              <a:gdLst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7175" h="392906">
                  <a:moveTo>
                    <a:pt x="257175" y="302419"/>
                  </a:moveTo>
                  <a:cubicBezTo>
                    <a:pt x="235759" y="158761"/>
                    <a:pt x="192897" y="77005"/>
                    <a:pt x="0" y="0"/>
                  </a:cubicBezTo>
                  <a:cubicBezTo>
                    <a:pt x="84154" y="95261"/>
                    <a:pt x="177816" y="278616"/>
                    <a:pt x="138113" y="392906"/>
                  </a:cubicBezTo>
                  <a:lnTo>
                    <a:pt x="257175" y="30241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9" name="Полилиния 138"/>
            <p:cNvSpPr/>
            <p:nvPr/>
          </p:nvSpPr>
          <p:spPr>
            <a:xfrm flipH="1">
              <a:off x="7258047" y="5289837"/>
              <a:ext cx="209567" cy="438150"/>
            </a:xfrm>
            <a:custGeom>
              <a:avLst/>
              <a:gdLst>
                <a:gd name="connsiteX0" fmla="*/ 142875 w 142875"/>
                <a:gd name="connsiteY0" fmla="*/ 438150 h 438150"/>
                <a:gd name="connsiteX1" fmla="*/ 64294 w 142875"/>
                <a:gd name="connsiteY1" fmla="*/ 311943 h 438150"/>
                <a:gd name="connsiteX2" fmla="*/ 0 w 142875"/>
                <a:gd name="connsiteY2" fmla="*/ 0 h 438150"/>
                <a:gd name="connsiteX3" fmla="*/ 142875 w 142875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9567" h="438150">
                  <a:moveTo>
                    <a:pt x="142875" y="438150"/>
                  </a:moveTo>
                  <a:lnTo>
                    <a:pt x="64294" y="311943"/>
                  </a:lnTo>
                  <a:cubicBezTo>
                    <a:pt x="100078" y="157997"/>
                    <a:pt x="50107" y="73090"/>
                    <a:pt x="0" y="0"/>
                  </a:cubicBezTo>
                  <a:cubicBezTo>
                    <a:pt x="73835" y="22236"/>
                    <a:pt x="209567" y="258772"/>
                    <a:pt x="142875" y="43815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0" name="Полилиния 139"/>
            <p:cNvSpPr/>
            <p:nvPr/>
          </p:nvSpPr>
          <p:spPr>
            <a:xfrm flipH="1">
              <a:off x="7409653" y="5301743"/>
              <a:ext cx="103205" cy="252412"/>
            </a:xfrm>
            <a:custGeom>
              <a:avLst/>
              <a:gdLst>
                <a:gd name="connsiteX0" fmla="*/ 71438 w 71438"/>
                <a:gd name="connsiteY0" fmla="*/ 252412 h 252412"/>
                <a:gd name="connsiteX1" fmla="*/ 0 w 71438"/>
                <a:gd name="connsiteY1" fmla="*/ 216694 h 252412"/>
                <a:gd name="connsiteX2" fmla="*/ 9525 w 71438"/>
                <a:gd name="connsiteY2" fmla="*/ 0 h 252412"/>
                <a:gd name="connsiteX3" fmla="*/ 71438 w 71438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3205" h="252412">
                  <a:moveTo>
                    <a:pt x="71438" y="252412"/>
                  </a:moveTo>
                  <a:lnTo>
                    <a:pt x="0" y="216694"/>
                  </a:lnTo>
                  <a:cubicBezTo>
                    <a:pt x="38911" y="170667"/>
                    <a:pt x="37323" y="100817"/>
                    <a:pt x="9525" y="0"/>
                  </a:cubicBezTo>
                  <a:cubicBezTo>
                    <a:pt x="46849" y="34142"/>
                    <a:pt x="103205" y="163523"/>
                    <a:pt x="71438" y="252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1" name="Полилиния 140"/>
            <p:cNvSpPr/>
            <p:nvPr/>
          </p:nvSpPr>
          <p:spPr>
            <a:xfrm flipH="1">
              <a:off x="6529390" y="5451762"/>
              <a:ext cx="688193" cy="633412"/>
            </a:xfrm>
            <a:custGeom>
              <a:avLst/>
              <a:gdLst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8193" h="633412">
                  <a:moveTo>
                    <a:pt x="0" y="633412"/>
                  </a:moveTo>
                  <a:cubicBezTo>
                    <a:pt x="638189" y="560395"/>
                    <a:pt x="688193" y="46840"/>
                    <a:pt x="671513" y="0"/>
                  </a:cubicBezTo>
                  <a:cubicBezTo>
                    <a:pt x="601685" y="152420"/>
                    <a:pt x="469913" y="183365"/>
                    <a:pt x="411957" y="207168"/>
                  </a:cubicBezTo>
                  <a:cubicBezTo>
                    <a:pt x="215120" y="280201"/>
                    <a:pt x="139714" y="524676"/>
                    <a:pt x="0" y="633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2" name="Полилиния 141"/>
            <p:cNvSpPr/>
            <p:nvPr/>
          </p:nvSpPr>
          <p:spPr>
            <a:xfrm flipH="1">
              <a:off x="6500826" y="5843881"/>
              <a:ext cx="783432" cy="556426"/>
            </a:xfrm>
            <a:custGeom>
              <a:avLst/>
              <a:gdLst>
                <a:gd name="connsiteX0" fmla="*/ 0 w 783432"/>
                <a:gd name="connsiteY0" fmla="*/ 26194 h 26194"/>
                <a:gd name="connsiteX1" fmla="*/ 783432 w 783432"/>
                <a:gd name="connsiteY1" fmla="*/ 0 h 26194"/>
                <a:gd name="connsiteX2" fmla="*/ 0 w 783432"/>
                <a:gd name="connsiteY2" fmla="*/ 26194 h 26194"/>
                <a:gd name="connsiteX0" fmla="*/ 0 w 783432"/>
                <a:gd name="connsiteY0" fmla="*/ 274632 h 274632"/>
                <a:gd name="connsiteX1" fmla="*/ 783432 w 783432"/>
                <a:gd name="connsiteY1" fmla="*/ 248438 h 274632"/>
                <a:gd name="connsiteX2" fmla="*/ 0 w 783432"/>
                <a:gd name="connsiteY2" fmla="*/ 274632 h 274632"/>
                <a:gd name="connsiteX0" fmla="*/ 0 w 783432"/>
                <a:gd name="connsiteY0" fmla="*/ 274632 h 318295"/>
                <a:gd name="connsiteX1" fmla="*/ 783432 w 783432"/>
                <a:gd name="connsiteY1" fmla="*/ 248438 h 318295"/>
                <a:gd name="connsiteX2" fmla="*/ 0 w 783432"/>
                <a:gd name="connsiteY2" fmla="*/ 274632 h 318295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83432" h="556426">
                  <a:moveTo>
                    <a:pt x="0" y="274632"/>
                  </a:moveTo>
                  <a:cubicBezTo>
                    <a:pt x="308783" y="401638"/>
                    <a:pt x="574688" y="0"/>
                    <a:pt x="783432" y="248438"/>
                  </a:cubicBezTo>
                  <a:cubicBezTo>
                    <a:pt x="522288" y="257169"/>
                    <a:pt x="585022" y="556426"/>
                    <a:pt x="0" y="27463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3" name="Полилиния 142"/>
            <p:cNvSpPr/>
            <p:nvPr/>
          </p:nvSpPr>
          <p:spPr>
            <a:xfrm flipH="1">
              <a:off x="6799261" y="6154230"/>
              <a:ext cx="641349" cy="447680"/>
            </a:xfrm>
            <a:custGeom>
              <a:avLst/>
              <a:gdLst>
                <a:gd name="connsiteX0" fmla="*/ 0 w 330994"/>
                <a:gd name="connsiteY0" fmla="*/ 0 h 421482"/>
                <a:gd name="connsiteX1" fmla="*/ 330994 w 330994"/>
                <a:gd name="connsiteY1" fmla="*/ 421482 h 421482"/>
                <a:gd name="connsiteX2" fmla="*/ 121444 w 330994"/>
                <a:gd name="connsiteY2" fmla="*/ 14288 h 421482"/>
                <a:gd name="connsiteX3" fmla="*/ 323850 w 330994"/>
                <a:gd name="connsiteY3" fmla="*/ 216694 h 421482"/>
                <a:gd name="connsiteX4" fmla="*/ 0 w 330994"/>
                <a:gd name="connsiteY4" fmla="*/ 0 h 421482"/>
                <a:gd name="connsiteX0" fmla="*/ 0 w 330994"/>
                <a:gd name="connsiteY0" fmla="*/ 0 h 447680"/>
                <a:gd name="connsiteX1" fmla="*/ 330994 w 330994"/>
                <a:gd name="connsiteY1" fmla="*/ 421482 h 447680"/>
                <a:gd name="connsiteX2" fmla="*/ 121444 w 330994"/>
                <a:gd name="connsiteY2" fmla="*/ 14288 h 447680"/>
                <a:gd name="connsiteX3" fmla="*/ 323850 w 330994"/>
                <a:gd name="connsiteY3" fmla="*/ 216694 h 447680"/>
                <a:gd name="connsiteX4" fmla="*/ 0 w 330994"/>
                <a:gd name="connsiteY4" fmla="*/ 0 h 447680"/>
                <a:gd name="connsiteX0" fmla="*/ 0 w 623109"/>
                <a:gd name="connsiteY0" fmla="*/ 0 h 447680"/>
                <a:gd name="connsiteX1" fmla="*/ 330994 w 623109"/>
                <a:gd name="connsiteY1" fmla="*/ 421482 h 447680"/>
                <a:gd name="connsiteX2" fmla="*/ 121444 w 623109"/>
                <a:gd name="connsiteY2" fmla="*/ 14288 h 447680"/>
                <a:gd name="connsiteX3" fmla="*/ 323850 w 623109"/>
                <a:gd name="connsiteY3" fmla="*/ 216694 h 447680"/>
                <a:gd name="connsiteX4" fmla="*/ 0 w 62310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1349" h="447680">
                  <a:moveTo>
                    <a:pt x="18240" y="0"/>
                  </a:moveTo>
                  <a:cubicBezTo>
                    <a:pt x="209550" y="447680"/>
                    <a:pt x="238903" y="280988"/>
                    <a:pt x="349234" y="421482"/>
                  </a:cubicBezTo>
                  <a:cubicBezTo>
                    <a:pt x="641349" y="28580"/>
                    <a:pt x="0" y="4767"/>
                    <a:pt x="139684" y="14288"/>
                  </a:cubicBezTo>
                  <a:cubicBezTo>
                    <a:pt x="340519" y="157962"/>
                    <a:pt x="365138" y="127803"/>
                    <a:pt x="342090" y="216694"/>
                  </a:cubicBezTo>
                  <a:cubicBezTo>
                    <a:pt x="165130" y="187339"/>
                    <a:pt x="116681" y="3180"/>
                    <a:pt x="1824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4" name="Полилиния 143"/>
            <p:cNvSpPr/>
            <p:nvPr/>
          </p:nvSpPr>
          <p:spPr>
            <a:xfrm flipH="1">
              <a:off x="6565120" y="5182716"/>
              <a:ext cx="461963" cy="403200"/>
            </a:xfrm>
            <a:custGeom>
              <a:avLst/>
              <a:gdLst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61963" h="403200">
                  <a:moveTo>
                    <a:pt x="238125" y="400014"/>
                  </a:moveTo>
                  <a:cubicBezTo>
                    <a:pt x="334181" y="403200"/>
                    <a:pt x="392124" y="230163"/>
                    <a:pt x="461963" y="95214"/>
                  </a:cubicBezTo>
                  <a:cubicBezTo>
                    <a:pt x="238967" y="188127"/>
                    <a:pt x="189746" y="0"/>
                    <a:pt x="0" y="252377"/>
                  </a:cubicBezTo>
                  <a:cubicBezTo>
                    <a:pt x="123045" y="230163"/>
                    <a:pt x="169890" y="148419"/>
                    <a:pt x="211932" y="164271"/>
                  </a:cubicBezTo>
                  <a:cubicBezTo>
                    <a:pt x="171463" y="238101"/>
                    <a:pt x="140508" y="209525"/>
                    <a:pt x="97632" y="278571"/>
                  </a:cubicBezTo>
                  <a:cubicBezTo>
                    <a:pt x="138113" y="267458"/>
                    <a:pt x="169082" y="227782"/>
                    <a:pt x="219075" y="245233"/>
                  </a:cubicBezTo>
                  <a:cubicBezTo>
                    <a:pt x="154000" y="303981"/>
                    <a:pt x="148458" y="310340"/>
                    <a:pt x="38100" y="342864"/>
                  </a:cubicBezTo>
                  <a:cubicBezTo>
                    <a:pt x="83357" y="375418"/>
                    <a:pt x="150031" y="372243"/>
                    <a:pt x="295275" y="261902"/>
                  </a:cubicBezTo>
                  <a:cubicBezTo>
                    <a:pt x="319100" y="265087"/>
                    <a:pt x="331018" y="289703"/>
                    <a:pt x="238125" y="40001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5" name="Полилиния 144"/>
            <p:cNvSpPr/>
            <p:nvPr/>
          </p:nvSpPr>
          <p:spPr>
            <a:xfrm flipH="1">
              <a:off x="6921806" y="5003307"/>
              <a:ext cx="442605" cy="384162"/>
            </a:xfrm>
            <a:custGeom>
              <a:avLst/>
              <a:gdLst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84941 w 437341"/>
                <a:gd name="connsiteY0" fmla="*/ 440057 h 440057"/>
                <a:gd name="connsiteX1" fmla="*/ 437341 w 437341"/>
                <a:gd name="connsiteY1" fmla="*/ 118588 h 440057"/>
                <a:gd name="connsiteX2" fmla="*/ 70628 w 437341"/>
                <a:gd name="connsiteY2" fmla="*/ 351951 h 440057"/>
                <a:gd name="connsiteX3" fmla="*/ 165878 w 437341"/>
                <a:gd name="connsiteY3" fmla="*/ 247176 h 440057"/>
                <a:gd name="connsiteX4" fmla="*/ 168260 w 437341"/>
                <a:gd name="connsiteY4" fmla="*/ 313851 h 440057"/>
                <a:gd name="connsiteX5" fmla="*/ 230172 w 437341"/>
                <a:gd name="connsiteY5" fmla="*/ 268607 h 440057"/>
                <a:gd name="connsiteX6" fmla="*/ 213503 w 437341"/>
                <a:gd name="connsiteY6" fmla="*/ 366238 h 440057"/>
                <a:gd name="connsiteX7" fmla="*/ 294466 w 437341"/>
                <a:gd name="connsiteY7" fmla="*/ 263844 h 440057"/>
                <a:gd name="connsiteX8" fmla="*/ 265891 w 437341"/>
                <a:gd name="connsiteY8" fmla="*/ 356713 h 440057"/>
                <a:gd name="connsiteX9" fmla="*/ 337328 w 437341"/>
                <a:gd name="connsiteY9" fmla="*/ 330519 h 440057"/>
                <a:gd name="connsiteX10" fmla="*/ 284941 w 437341"/>
                <a:gd name="connsiteY10" fmla="*/ 440057 h 440057"/>
                <a:gd name="connsiteX0" fmla="*/ 284941 w 437341"/>
                <a:gd name="connsiteY0" fmla="*/ 384162 h 384162"/>
                <a:gd name="connsiteX1" fmla="*/ 437341 w 437341"/>
                <a:gd name="connsiteY1" fmla="*/ 62693 h 384162"/>
                <a:gd name="connsiteX2" fmla="*/ 70628 w 437341"/>
                <a:gd name="connsiteY2" fmla="*/ 296056 h 384162"/>
                <a:gd name="connsiteX3" fmla="*/ 165878 w 437341"/>
                <a:gd name="connsiteY3" fmla="*/ 191281 h 384162"/>
                <a:gd name="connsiteX4" fmla="*/ 168260 w 437341"/>
                <a:gd name="connsiteY4" fmla="*/ 257956 h 384162"/>
                <a:gd name="connsiteX5" fmla="*/ 230172 w 437341"/>
                <a:gd name="connsiteY5" fmla="*/ 212712 h 384162"/>
                <a:gd name="connsiteX6" fmla="*/ 213503 w 437341"/>
                <a:gd name="connsiteY6" fmla="*/ 310343 h 384162"/>
                <a:gd name="connsiteX7" fmla="*/ 294466 w 437341"/>
                <a:gd name="connsiteY7" fmla="*/ 207949 h 384162"/>
                <a:gd name="connsiteX8" fmla="*/ 265891 w 437341"/>
                <a:gd name="connsiteY8" fmla="*/ 300818 h 384162"/>
                <a:gd name="connsiteX9" fmla="*/ 337328 w 437341"/>
                <a:gd name="connsiteY9" fmla="*/ 274624 h 384162"/>
                <a:gd name="connsiteX10" fmla="*/ 284941 w 437341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42605" h="384162">
                  <a:moveTo>
                    <a:pt x="284941" y="384162"/>
                  </a:moveTo>
                  <a:cubicBezTo>
                    <a:pt x="442605" y="279254"/>
                    <a:pt x="339723" y="229869"/>
                    <a:pt x="437341" y="62693"/>
                  </a:cubicBezTo>
                  <a:cubicBezTo>
                    <a:pt x="203198" y="0"/>
                    <a:pt x="0" y="242093"/>
                    <a:pt x="70628" y="296056"/>
                  </a:cubicBezTo>
                  <a:cubicBezTo>
                    <a:pt x="117186" y="209208"/>
                    <a:pt x="108365" y="227050"/>
                    <a:pt x="165878" y="191281"/>
                  </a:cubicBezTo>
                  <a:cubicBezTo>
                    <a:pt x="178593" y="206374"/>
                    <a:pt x="167466" y="235731"/>
                    <a:pt x="168260" y="257956"/>
                  </a:cubicBezTo>
                  <a:cubicBezTo>
                    <a:pt x="188897" y="242875"/>
                    <a:pt x="171450" y="211136"/>
                    <a:pt x="230172" y="212712"/>
                  </a:cubicBezTo>
                  <a:cubicBezTo>
                    <a:pt x="212724" y="269081"/>
                    <a:pt x="188117" y="289717"/>
                    <a:pt x="213503" y="310343"/>
                  </a:cubicBezTo>
                  <a:cubicBezTo>
                    <a:pt x="292568" y="207319"/>
                    <a:pt x="249061" y="207949"/>
                    <a:pt x="294466" y="207949"/>
                  </a:cubicBezTo>
                  <a:lnTo>
                    <a:pt x="265891" y="300818"/>
                  </a:lnTo>
                  <a:cubicBezTo>
                    <a:pt x="296890" y="320697"/>
                    <a:pt x="313530" y="240504"/>
                    <a:pt x="337328" y="274624"/>
                  </a:cubicBezTo>
                  <a:cubicBezTo>
                    <a:pt x="327037" y="313542"/>
                    <a:pt x="350042" y="283366"/>
                    <a:pt x="284941" y="38416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6" name="Полилиния 145"/>
            <p:cNvSpPr/>
            <p:nvPr/>
          </p:nvSpPr>
          <p:spPr>
            <a:xfrm flipH="1">
              <a:off x="7272351" y="5123150"/>
              <a:ext cx="181752" cy="131788"/>
            </a:xfrm>
            <a:custGeom>
              <a:avLst/>
              <a:gdLst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31788"/>
                <a:gd name="connsiteX1" fmla="*/ 181752 w 181752"/>
                <a:gd name="connsiteY1" fmla="*/ 0 h 131788"/>
                <a:gd name="connsiteX2" fmla="*/ 43639 w 181752"/>
                <a:gd name="connsiteY2" fmla="*/ 4763 h 131788"/>
                <a:gd name="connsiteX3" fmla="*/ 31733 w 181752"/>
                <a:gd name="connsiteY3" fmla="*/ 116681 h 131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752" h="131788">
                  <a:moveTo>
                    <a:pt x="31733" y="116681"/>
                  </a:moveTo>
                  <a:cubicBezTo>
                    <a:pt x="107949" y="20649"/>
                    <a:pt x="131778" y="131788"/>
                    <a:pt x="181752" y="0"/>
                  </a:cubicBezTo>
                  <a:cubicBezTo>
                    <a:pt x="135714" y="1588"/>
                    <a:pt x="68295" y="53219"/>
                    <a:pt x="43639" y="4763"/>
                  </a:cubicBezTo>
                  <a:cubicBezTo>
                    <a:pt x="18255" y="42082"/>
                    <a:pt x="0" y="43668"/>
                    <a:pt x="31733" y="1166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7" name="Полилиния 146"/>
            <p:cNvSpPr/>
            <p:nvPr/>
          </p:nvSpPr>
          <p:spPr>
            <a:xfrm>
              <a:off x="7456208" y="5058089"/>
              <a:ext cx="140493" cy="173832"/>
            </a:xfrm>
            <a:custGeom>
              <a:avLst/>
              <a:gdLst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0493" h="173832">
                  <a:moveTo>
                    <a:pt x="0" y="169069"/>
                  </a:moveTo>
                  <a:cubicBezTo>
                    <a:pt x="73042" y="158763"/>
                    <a:pt x="86535" y="162731"/>
                    <a:pt x="140493" y="173832"/>
                  </a:cubicBezTo>
                  <a:cubicBezTo>
                    <a:pt x="101634" y="127819"/>
                    <a:pt x="79392" y="60338"/>
                    <a:pt x="66675" y="0"/>
                  </a:cubicBezTo>
                  <a:cubicBezTo>
                    <a:pt x="46883" y="99257"/>
                    <a:pt x="55615" y="105607"/>
                    <a:pt x="0" y="1690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2051" name="Picture 3" descr="C:\Documents and Settings\Галина\Рабочий стол\kartinki24555_ru_cities_moscow_0004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628" y="1643050"/>
            <a:ext cx="2809884" cy="2071702"/>
          </a:xfrm>
          <a:prstGeom prst="rect">
            <a:avLst/>
          </a:prstGeom>
          <a:noFill/>
        </p:spPr>
      </p:pic>
      <p:pic>
        <p:nvPicPr>
          <p:cNvPr id="2052" name="Picture 4" descr="C:\Documents and Settings\Галина\Рабочий стол\kartinki24_moscow_001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57224" y="3929066"/>
            <a:ext cx="2928958" cy="2571768"/>
          </a:xfrm>
          <a:prstGeom prst="rect">
            <a:avLst/>
          </a:prstGeom>
          <a:noFill/>
        </p:spPr>
      </p:pic>
      <p:pic>
        <p:nvPicPr>
          <p:cNvPr id="2053" name="Picture 5" descr="C:\Documents and Settings\Галина\Рабочий стол\kartinki24666_moscow_0003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57224" y="1571612"/>
            <a:ext cx="3071834" cy="2071702"/>
          </a:xfrm>
          <a:prstGeom prst="rect">
            <a:avLst/>
          </a:prstGeom>
          <a:noFill/>
        </p:spPr>
      </p:pic>
      <p:pic>
        <p:nvPicPr>
          <p:cNvPr id="2054" name="Picture 6" descr="C:\Documents and Settings\Галина\Рабочий стол\imgpreview.j1234peg.jpeg"/>
          <p:cNvPicPr>
            <a:picLocks noGrp="1" noChangeAspect="1" noChangeArrowheads="1"/>
          </p:cNvPicPr>
          <p:nvPr>
            <p:ph sz="half" idx="2"/>
          </p:nvPr>
        </p:nvPicPr>
        <p:blipFill>
          <a:blip r:embed="rId6"/>
          <a:srcRect/>
          <a:stretch>
            <a:fillRect/>
          </a:stretch>
        </p:blipFill>
        <p:spPr bwMode="auto">
          <a:xfrm>
            <a:off x="5072066" y="4000504"/>
            <a:ext cx="2681290" cy="250033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i="1" u="sng" dirty="0" smtClean="0">
                <a:solidFill>
                  <a:srgbClr val="8A0000"/>
                </a:solidFill>
              </a:rPr>
              <a:t>        The main Kremlin, the </a:t>
            </a:r>
            <a:r>
              <a:rPr lang="en-US" i="1" u="sng" dirty="0" err="1" smtClean="0">
                <a:solidFill>
                  <a:srgbClr val="8A0000"/>
                </a:solidFill>
              </a:rPr>
              <a:t>Spasskaya</a:t>
            </a:r>
            <a:r>
              <a:rPr lang="en-US" i="1" u="sng" dirty="0" smtClean="0">
                <a:solidFill>
                  <a:srgbClr val="8A0000"/>
                </a:solidFill>
              </a:rPr>
              <a:t> Tower</a:t>
            </a:r>
            <a:endParaRPr lang="ru-RU" i="1" u="sng" dirty="0">
              <a:solidFill>
                <a:srgbClr val="8A0000"/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     </a:t>
            </a:r>
            <a:r>
              <a:rPr lang="en-US" sz="2000" dirty="0" smtClean="0">
                <a:solidFill>
                  <a:srgbClr val="002060"/>
                </a:solidFill>
              </a:rPr>
              <a:t>Here you can see  the Bell Tower of Ivan the</a:t>
            </a:r>
            <a:br>
              <a:rPr lang="en-US" sz="2000" dirty="0" smtClean="0">
                <a:solidFill>
                  <a:srgbClr val="002060"/>
                </a:solidFill>
              </a:rPr>
            </a:br>
            <a:r>
              <a:rPr lang="en-US" sz="2000" dirty="0" smtClean="0">
                <a:solidFill>
                  <a:srgbClr val="002060"/>
                </a:solidFill>
              </a:rPr>
              <a:t>                                Great.</a:t>
            </a:r>
            <a:endParaRPr lang="ru-RU" sz="2000" dirty="0">
              <a:solidFill>
                <a:srgbClr val="002060"/>
              </a:solidFill>
            </a:endParaRPr>
          </a:p>
        </p:txBody>
      </p:sp>
      <p:pic>
        <p:nvPicPr>
          <p:cNvPr id="5122" name="Picture 2" descr="C:\Documents and Settings\Галина\Рабочий стол\imgpreviewыы.jpe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/>
          <a:srcRect l="72" r="72"/>
          <a:stretch>
            <a:fillRect/>
          </a:stretch>
        </p:blipFill>
        <p:spPr bwMode="auto">
          <a:xfrm>
            <a:off x="1792288" y="612775"/>
            <a:ext cx="5065728" cy="395923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en-US" i="1" u="sng" dirty="0" smtClean="0">
                <a:solidFill>
                  <a:srgbClr val="002060"/>
                </a:solidFill>
                <a:latin typeface="Arial Rounded MT Bold" pitchFamily="34" charset="0"/>
              </a:rPr>
              <a:t> </a:t>
            </a:r>
            <a:r>
              <a:rPr lang="en-US" i="1" u="sng" dirty="0" err="1" smtClean="0">
                <a:solidFill>
                  <a:srgbClr val="002060"/>
                </a:solidFill>
                <a:latin typeface="Arial Rounded MT Bold" pitchFamily="34" charset="0"/>
              </a:rPr>
              <a:t>Pokrovskiy</a:t>
            </a:r>
            <a:r>
              <a:rPr lang="en-US" i="1" u="sng" dirty="0" smtClean="0">
                <a:solidFill>
                  <a:srgbClr val="002060"/>
                </a:solidFill>
                <a:latin typeface="Arial Rounded MT Bold" pitchFamily="34" charset="0"/>
              </a:rPr>
              <a:t> Cathedral</a:t>
            </a:r>
            <a:endParaRPr lang="ru-RU" i="1" u="sng" dirty="0">
              <a:solidFill>
                <a:srgbClr val="002060"/>
              </a:solidFill>
            </a:endParaRPr>
          </a:p>
        </p:txBody>
      </p:sp>
      <p:pic>
        <p:nvPicPr>
          <p:cNvPr id="3075" name="Picture 3" descr="C:\Documents and Settings\Галина\Рабочий стол\imgpreview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2357430"/>
            <a:ext cx="3143272" cy="3000396"/>
          </a:xfrm>
          <a:prstGeom prst="rect">
            <a:avLst/>
          </a:prstGeom>
          <a:noFill/>
        </p:spPr>
      </p:pic>
      <p:pic>
        <p:nvPicPr>
          <p:cNvPr id="3076" name="Picture 4" descr="C:\Documents and Settings\Галина\Рабочий стол\imgpreview.j1234peg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29190" y="4000504"/>
            <a:ext cx="2928958" cy="2428892"/>
          </a:xfrm>
          <a:prstGeom prst="rect">
            <a:avLst/>
          </a:prstGeom>
          <a:noFill/>
        </p:spPr>
      </p:pic>
      <p:pic>
        <p:nvPicPr>
          <p:cNvPr id="3077" name="Picture 5" descr="C:\Documents and Settings\Галина\Рабочий стол\imgpreviewт.jpe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286380" y="1643050"/>
            <a:ext cx="2214578" cy="21431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599"/>
            <a:ext cx="5486400" cy="1414482"/>
          </a:xfrm>
        </p:spPr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/>
          <a:p>
            <a:r>
              <a:rPr lang="en-US" sz="3600" b="1" i="1" dirty="0" smtClean="0">
                <a:solidFill>
                  <a:srgbClr val="002060"/>
                </a:solidFill>
              </a:rPr>
              <a:t>                          </a:t>
            </a:r>
            <a:r>
              <a:rPr lang="en-US" sz="3600" b="1" i="1" u="sng" dirty="0" smtClean="0">
                <a:solidFill>
                  <a:srgbClr val="002060"/>
                </a:solidFill>
              </a:rPr>
              <a:t>The  Volga</a:t>
            </a:r>
            <a:endParaRPr lang="ru-RU" sz="3600" b="1" i="1" u="sng" dirty="0">
              <a:solidFill>
                <a:srgbClr val="002060"/>
              </a:solidFill>
            </a:endParaRPr>
          </a:p>
        </p:txBody>
      </p:sp>
      <p:pic>
        <p:nvPicPr>
          <p:cNvPr id="6146" name="Picture 2" descr="C:\Documents and Settings\Галина\Рабочий стол\imgpreview.jддpeg.jpe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/>
          <a:srcRect l="249" r="249"/>
          <a:stretch>
            <a:fillRect/>
          </a:stretch>
        </p:blipFill>
        <p:spPr bwMode="auto">
          <a:xfrm>
            <a:off x="1571604" y="571480"/>
            <a:ext cx="3000396" cy="2214578"/>
          </a:xfrm>
          <a:prstGeom prst="rect">
            <a:avLst/>
          </a:prstGeom>
          <a:noFill/>
        </p:spPr>
      </p:pic>
      <p:pic>
        <p:nvPicPr>
          <p:cNvPr id="6147" name="Picture 3" descr="C:\Documents and Settings\Галина\Рабочий стол\imgpreviewен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29190" y="1357298"/>
            <a:ext cx="3357586" cy="2857520"/>
          </a:xfrm>
          <a:prstGeom prst="rect">
            <a:avLst/>
          </a:prstGeom>
          <a:noFill/>
        </p:spPr>
      </p:pic>
      <p:pic>
        <p:nvPicPr>
          <p:cNvPr id="6148" name="Picture 4" descr="C:\Documents and Settings\Галина\Рабочий стол\imgpreview.j..peg.jpe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2910" y="3143248"/>
            <a:ext cx="3071834" cy="221457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/>
          <a:lstStyle/>
          <a:p>
            <a:r>
              <a:rPr lang="en-US" b="1" i="1" u="sng" dirty="0" smtClean="0">
                <a:solidFill>
                  <a:srgbClr val="FFC000"/>
                </a:solidFill>
              </a:rPr>
              <a:t>A Russian bear </a:t>
            </a:r>
            <a:endParaRPr lang="ru-RU" b="1" i="1" u="sng" dirty="0">
              <a:solidFill>
                <a:srgbClr val="FFC000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dirty="0" smtClean="0"/>
          </a:p>
          <a:p>
            <a:endParaRPr lang="en-US" b="1" dirty="0" smtClean="0">
              <a:solidFill>
                <a:srgbClr val="D60000"/>
              </a:solidFill>
            </a:endParaRPr>
          </a:p>
          <a:p>
            <a:pPr>
              <a:buNone/>
            </a:pPr>
            <a:r>
              <a:rPr lang="en-US" b="1" dirty="0" smtClean="0">
                <a:solidFill>
                  <a:srgbClr val="D60000"/>
                </a:solidFill>
              </a:rPr>
              <a:t>        There are a lot of different animals, birds</a:t>
            </a:r>
            <a:br>
              <a:rPr lang="en-US" b="1" dirty="0" smtClean="0">
                <a:solidFill>
                  <a:srgbClr val="D60000"/>
                </a:solidFill>
              </a:rPr>
            </a:br>
            <a:r>
              <a:rPr lang="en-US" b="1" dirty="0" smtClean="0">
                <a:solidFill>
                  <a:srgbClr val="D60000"/>
                </a:solidFill>
              </a:rPr>
              <a:t>and plants in our  forests, fields and mountains.</a:t>
            </a:r>
            <a:endParaRPr lang="ru-RU" b="1" dirty="0">
              <a:solidFill>
                <a:srgbClr val="D60000"/>
              </a:solidFill>
            </a:endParaRPr>
          </a:p>
        </p:txBody>
      </p:sp>
      <p:pic>
        <p:nvPicPr>
          <p:cNvPr id="7170" name="Picture 2" descr="C:\Documents and Settings\Галина\Рабочий стол\imgpreviewкк.jpe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14348" y="2143116"/>
            <a:ext cx="3214710" cy="30003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rmAutofit/>
          </a:bodyPr>
          <a:lstStyle/>
          <a:p>
            <a:r>
              <a:rPr lang="en-US" sz="4000" i="1" u="sng" dirty="0" smtClean="0">
                <a:solidFill>
                  <a:srgbClr val="FFFF00"/>
                </a:solidFill>
                <a:latin typeface="Berlin Sans FB" pitchFamily="34" charset="0"/>
              </a:rPr>
              <a:t>The Russian souvenir-  </a:t>
            </a:r>
            <a:r>
              <a:rPr lang="en-US" sz="4000" i="1" u="sng" dirty="0" err="1" smtClean="0">
                <a:solidFill>
                  <a:srgbClr val="FFFF00"/>
                </a:solidFill>
                <a:latin typeface="Berlin Sans FB" pitchFamily="34" charset="0"/>
              </a:rPr>
              <a:t>matryoshka</a:t>
            </a:r>
            <a:endParaRPr lang="ru-RU" sz="4000" i="1" u="sng" dirty="0">
              <a:solidFill>
                <a:srgbClr val="FFFF00"/>
              </a:solidFill>
            </a:endParaRPr>
          </a:p>
        </p:txBody>
      </p:sp>
      <p:pic>
        <p:nvPicPr>
          <p:cNvPr id="9218" name="Picture 2" descr="C:\Documents and Settings\Галина\Рабочий стол\imgpreviewттт.jpe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42910" y="3929066"/>
            <a:ext cx="2000264" cy="2085974"/>
          </a:xfrm>
          <a:prstGeom prst="rect">
            <a:avLst/>
          </a:prstGeom>
          <a:noFill/>
        </p:spPr>
      </p:pic>
      <p:pic>
        <p:nvPicPr>
          <p:cNvPr id="9219" name="Picture 3" descr="C:\Documents and Settings\Галина\Рабочий стол\imgpreviewииии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8" y="1785926"/>
            <a:ext cx="2466976" cy="1847852"/>
          </a:xfrm>
          <a:prstGeom prst="rect">
            <a:avLst/>
          </a:prstGeom>
          <a:noFill/>
        </p:spPr>
      </p:pic>
      <p:pic>
        <p:nvPicPr>
          <p:cNvPr id="9220" name="Picture 4" descr="C:\Documents and Settings\Галина\Рабочий стол\imgpreview.ппппjpeg.jpe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14678" y="1785926"/>
            <a:ext cx="2238375" cy="1857388"/>
          </a:xfrm>
          <a:prstGeom prst="rect">
            <a:avLst/>
          </a:prstGeom>
          <a:noFill/>
        </p:spPr>
      </p:pic>
      <p:pic>
        <p:nvPicPr>
          <p:cNvPr id="9221" name="Picture 5" descr="C:\Documents and Settings\Галина\Рабочий стол\imgpreview.яяччсjpeg.jpe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715008" y="1785926"/>
            <a:ext cx="2271715" cy="1824037"/>
          </a:xfrm>
          <a:prstGeom prst="rect">
            <a:avLst/>
          </a:prstGeom>
          <a:noFill/>
        </p:spPr>
      </p:pic>
      <p:pic>
        <p:nvPicPr>
          <p:cNvPr id="9222" name="Picture 6" descr="C:\Documents and Settings\Галина\Рабочий стол\imgpreviewссбб.jpe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072198" y="3929066"/>
            <a:ext cx="1819275" cy="2071702"/>
          </a:xfrm>
          <a:prstGeom prst="rect">
            <a:avLst/>
          </a:prstGeom>
          <a:noFill/>
        </p:spPr>
      </p:pic>
      <p:pic>
        <p:nvPicPr>
          <p:cNvPr id="9223" name="Picture 7" descr="C:\Documents and Settings\Галина\Рабочий стол\imgpreview.бббjpeg.jpe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143240" y="4214818"/>
            <a:ext cx="2286000" cy="17859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 fontScale="90000"/>
          </a:bodyPr>
          <a:lstStyle/>
          <a:p>
            <a:r>
              <a:rPr lang="en-US" b="1" i="1" u="sng" dirty="0" smtClean="0">
                <a:solidFill>
                  <a:srgbClr val="FFFF00"/>
                </a:solidFill>
                <a:latin typeface="+mn-lt"/>
              </a:rPr>
              <a:t>Balalaika is the national instrument</a:t>
            </a:r>
            <a:endParaRPr lang="ru-RU" b="1" i="1" u="sng" dirty="0">
              <a:solidFill>
                <a:srgbClr val="FFFF00"/>
              </a:solidFill>
              <a:latin typeface="+mn-lt"/>
            </a:endParaRPr>
          </a:p>
        </p:txBody>
      </p:sp>
      <p:pic>
        <p:nvPicPr>
          <p:cNvPr id="10243" name="Picture 3" descr="C:\Documents and Settings\Галина\Рабочий стол\imgpreviewмммм.jpe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357950" y="1285860"/>
            <a:ext cx="1905000" cy="2190752"/>
          </a:xfrm>
          <a:prstGeom prst="rect">
            <a:avLst/>
          </a:prstGeom>
          <a:noFill/>
        </p:spPr>
      </p:pic>
      <p:pic>
        <p:nvPicPr>
          <p:cNvPr id="10244" name="Picture 4" descr="C:\Documents and Settings\Галина\Рабочий стол\imgpreview.иииииjpeg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57224" y="1285860"/>
            <a:ext cx="1685925" cy="2162175"/>
          </a:xfrm>
          <a:prstGeom prst="rect">
            <a:avLst/>
          </a:prstGeom>
          <a:noFill/>
        </p:spPr>
      </p:pic>
      <p:pic>
        <p:nvPicPr>
          <p:cNvPr id="10245" name="Picture 5" descr="C:\Documents and Settings\Галина\Рабочий стол\imgpreview.ааааjpeg.jpe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29388" y="3714752"/>
            <a:ext cx="1928826" cy="2500330"/>
          </a:xfrm>
          <a:prstGeom prst="rect">
            <a:avLst/>
          </a:prstGeom>
          <a:noFill/>
        </p:spPr>
      </p:pic>
      <p:pic>
        <p:nvPicPr>
          <p:cNvPr id="10246" name="Picture 6" descr="C:\Documents and Settings\Галина\Рабочий стол\ббббб.jpe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57224" y="3714752"/>
            <a:ext cx="1643074" cy="2500330"/>
          </a:xfrm>
          <a:prstGeom prst="rect">
            <a:avLst/>
          </a:prstGeom>
          <a:noFill/>
        </p:spPr>
      </p:pic>
      <p:pic>
        <p:nvPicPr>
          <p:cNvPr id="10247" name="Picture 7" descr="C:\Documents and Settings\Галина\Рабочий стол\imgpreview.1jpeg.jpe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286116" y="2143116"/>
            <a:ext cx="2643206" cy="321471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57356" y="5072074"/>
            <a:ext cx="5486400" cy="857256"/>
          </a:xfrm>
        </p:spPr>
        <p:txBody>
          <a:bodyPr>
            <a:normAutofit/>
          </a:bodyPr>
          <a:lstStyle/>
          <a:p>
            <a:r>
              <a:rPr lang="en-US" sz="2800" i="1" u="sng" dirty="0" smtClean="0">
                <a:solidFill>
                  <a:srgbClr val="FF0000"/>
                </a:solidFill>
              </a:rPr>
              <a:t>       The most popular  dish is </a:t>
            </a:r>
            <a:r>
              <a:rPr lang="en-US" sz="2800" i="1" u="sng" dirty="0" err="1" smtClean="0">
                <a:solidFill>
                  <a:srgbClr val="FF0000"/>
                </a:solidFill>
              </a:rPr>
              <a:t>blinis</a:t>
            </a:r>
            <a:r>
              <a:rPr lang="en-US" sz="2800" i="1" u="sng" dirty="0" smtClean="0">
                <a:solidFill>
                  <a:srgbClr val="FF0000"/>
                </a:solidFill>
              </a:rPr>
              <a:t>  </a:t>
            </a:r>
            <a:endParaRPr lang="ru-RU" sz="2800" i="1" u="sng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 flipV="1">
            <a:off x="1792288" y="6172199"/>
            <a:ext cx="5486400" cy="45719"/>
          </a:xfrm>
        </p:spPr>
        <p:txBody>
          <a:bodyPr>
            <a:normAutofit fontScale="25000" lnSpcReduction="20000"/>
          </a:bodyPr>
          <a:lstStyle/>
          <a:p>
            <a:endParaRPr lang="ru-RU" sz="3200" b="1" dirty="0"/>
          </a:p>
        </p:txBody>
      </p:sp>
      <p:pic>
        <p:nvPicPr>
          <p:cNvPr id="11266" name="Picture 2" descr="C:\Documents and Settings\Галина\Рабочий стол\imgpreview.ннннjpeg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428604"/>
            <a:ext cx="2557465" cy="1857388"/>
          </a:xfrm>
          <a:prstGeom prst="rect">
            <a:avLst/>
          </a:prstGeom>
          <a:noFill/>
        </p:spPr>
      </p:pic>
      <p:pic>
        <p:nvPicPr>
          <p:cNvPr id="11267" name="Picture 3" descr="C:\Documents and Settings\Галина\Рабочий стол\imgpreview.jппппппpeg.jpe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3"/>
          <a:srcRect t="21916" b="21916"/>
          <a:stretch>
            <a:fillRect/>
          </a:stretch>
        </p:blipFill>
        <p:spPr bwMode="auto">
          <a:xfrm>
            <a:off x="3143240" y="214290"/>
            <a:ext cx="2571768" cy="2428893"/>
          </a:xfrm>
          <a:prstGeom prst="rect">
            <a:avLst/>
          </a:prstGeom>
          <a:noFill/>
        </p:spPr>
      </p:pic>
      <p:pic>
        <p:nvPicPr>
          <p:cNvPr id="11268" name="Picture 4" descr="C:\Documents and Settings\Галина\Рабочий стол\imgpreviewлллл.jpe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86116" y="3000372"/>
            <a:ext cx="2286016" cy="2143140"/>
          </a:xfrm>
          <a:prstGeom prst="rect">
            <a:avLst/>
          </a:prstGeom>
          <a:noFill/>
        </p:spPr>
      </p:pic>
      <p:pic>
        <p:nvPicPr>
          <p:cNvPr id="11269" name="Picture 5" descr="C:\Documents and Settings\Галина\Рабочий стол\imgpreview.апроjpeg.jpe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42910" y="3000372"/>
            <a:ext cx="2286016" cy="2209803"/>
          </a:xfrm>
          <a:prstGeom prst="rect">
            <a:avLst/>
          </a:prstGeom>
          <a:noFill/>
        </p:spPr>
      </p:pic>
      <p:pic>
        <p:nvPicPr>
          <p:cNvPr id="11270" name="Picture 6" descr="C:\Documents and Settings\Галина\Рабочий стол\imgpreview.jpegоооо.jpe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143637" y="428604"/>
            <a:ext cx="2214578" cy="1857388"/>
          </a:xfrm>
          <a:prstGeom prst="rect">
            <a:avLst/>
          </a:prstGeom>
          <a:noFill/>
        </p:spPr>
      </p:pic>
      <p:pic>
        <p:nvPicPr>
          <p:cNvPr id="11271" name="Picture 7" descr="C:\Documents and Settings\Галина\Рабочий стол\бббббб.jpe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000760" y="2928934"/>
            <a:ext cx="2357454" cy="221457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CSC(2)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05A7C4DA-FA7F-427C-825E-BC686E50B69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CSC(2)</Template>
  <TotalTime>358</TotalTime>
  <Words>112</Words>
  <Application>Microsoft Office PowerPoint</Application>
  <PresentationFormat>Экран (4:3)</PresentationFormat>
  <Paragraphs>29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2" baseType="lpstr">
      <vt:lpstr>Arial</vt:lpstr>
      <vt:lpstr>Arial Black</vt:lpstr>
      <vt:lpstr>Arial Rounded MT Bold</vt:lpstr>
      <vt:lpstr>Berlin Sans FB</vt:lpstr>
      <vt:lpstr>Berlin Sans FB Demi</vt:lpstr>
      <vt:lpstr>Calibri</vt:lpstr>
      <vt:lpstr>CSC(2)</vt:lpstr>
      <vt:lpstr>Travel to Russia</vt:lpstr>
      <vt:lpstr>Moscow is the Capital of Russia</vt:lpstr>
      <vt:lpstr>        The main Kremlin, the Spasskaya Tower</vt:lpstr>
      <vt:lpstr> Pokrovskiy Cathedral</vt:lpstr>
      <vt:lpstr>Презентация PowerPoint</vt:lpstr>
      <vt:lpstr>A Russian bear </vt:lpstr>
      <vt:lpstr>The Russian souvenir-  matryoshka</vt:lpstr>
      <vt:lpstr>Balalaika is the national instrument</vt:lpstr>
      <vt:lpstr>       The most popular  dish is blinis  </vt:lpstr>
      <vt:lpstr>Russian souvenirs</vt:lpstr>
      <vt:lpstr>The Birch tree</vt:lpstr>
      <vt:lpstr>People’s trades</vt:lpstr>
      <vt:lpstr>Welcome to Moscow! Welcome to Russia! Калинка, малинка, Матрёшка, берёзка!!! </vt:lpstr>
      <vt:lpstr> Russia is my country and I love it very much</vt:lpstr>
      <vt:lpstr>Home work Ex 7 p 118 Ex 2 p 119-120</vt:lpstr>
    </vt:vector>
  </TitlesOfParts>
  <Company>Организация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Travel to Russia</dc:title>
  <dc:creator>Галина</dc:creator>
  <cp:keywords/>
  <cp:lastModifiedBy>12345</cp:lastModifiedBy>
  <cp:revision>47</cp:revision>
  <dcterms:created xsi:type="dcterms:W3CDTF">2013-11-27T07:55:56Z</dcterms:created>
  <dcterms:modified xsi:type="dcterms:W3CDTF">2020-05-14T13:47:24Z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TC300097579990</vt:lpwstr>
  </property>
</Properties>
</file>