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322" r:id="rId2"/>
    <p:sldId id="321" r:id="rId3"/>
    <p:sldId id="318" r:id="rId4"/>
    <p:sldId id="323" r:id="rId5"/>
    <p:sldId id="324" r:id="rId6"/>
    <p:sldId id="325" r:id="rId7"/>
    <p:sldId id="327" r:id="rId8"/>
    <p:sldId id="326" r:id="rId9"/>
    <p:sldId id="319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69" autoAdjust="0"/>
  </p:normalViewPr>
  <p:slideViewPr>
    <p:cSldViewPr>
      <p:cViewPr>
        <p:scale>
          <a:sx n="62" d="100"/>
          <a:sy n="62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F536-AFDE-4EE4-9F87-8D176B5EA0FF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71DD-4416-4FD5-A282-DF2B240C1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4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1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268761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Тема урока </a:t>
            </a:r>
            <a:r>
              <a:rPr lang="ru-RU" sz="5400" b="1" dirty="0" smtClean="0">
                <a:solidFill>
                  <a:srgbClr val="FF0000"/>
                </a:solidFill>
              </a:rPr>
              <a:t>«Изобразительное искусство в годы Великой Отечественной войны»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7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раскраски на тему 9 мая день победы для детей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367645" y="-1179003"/>
            <a:ext cx="6408712" cy="914399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3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32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loud.prezentacii.org/18/06/58929/images/screen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57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loud.prezentacii.org/18/06/58929/images/screen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6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6/58929/images/screen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35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6/58929/images/screen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40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892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3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6/58929/images/screen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08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6/58929/images/screen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61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 карточек в коллекции «Раскраски 9 мая» пользователя светлана м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6166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319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11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96</cp:revision>
  <dcterms:created xsi:type="dcterms:W3CDTF">2018-10-16T20:37:20Z</dcterms:created>
  <dcterms:modified xsi:type="dcterms:W3CDTF">2020-05-11T08:07:01Z</dcterms:modified>
</cp:coreProperties>
</file>