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2"/>
  </p:notesMasterIdLst>
  <p:sldIdLst>
    <p:sldId id="322" r:id="rId2"/>
    <p:sldId id="321" r:id="rId3"/>
    <p:sldId id="318" r:id="rId4"/>
    <p:sldId id="323" r:id="rId5"/>
    <p:sldId id="324" r:id="rId6"/>
    <p:sldId id="325" r:id="rId7"/>
    <p:sldId id="327" r:id="rId8"/>
    <p:sldId id="326" r:id="rId9"/>
    <p:sldId id="319" r:id="rId10"/>
    <p:sldId id="31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3" autoAdjust="0"/>
    <p:restoredTop sz="86369" autoAdjust="0"/>
  </p:normalViewPr>
  <p:slideViewPr>
    <p:cSldViewPr>
      <p:cViewPr>
        <p:scale>
          <a:sx n="62" d="100"/>
          <a:sy n="62" d="100"/>
        </p:scale>
        <p:origin x="-136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50" d="100"/>
        <a:sy n="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EAF536-AFDE-4EE4-9F87-8D176B5EA0FF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CD71DD-4416-4FD5-A282-DF2B240C1F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733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2338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985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895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4374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170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843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541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2917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9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3550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063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333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31640" y="1268761"/>
            <a:ext cx="597666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 smtClean="0"/>
              <a:t>Тема урока </a:t>
            </a:r>
            <a:r>
              <a:rPr lang="ru-RU" sz="5400" b="1" dirty="0" smtClean="0">
                <a:solidFill>
                  <a:srgbClr val="FF0000"/>
                </a:solidFill>
              </a:rPr>
              <a:t>«Изобразительное искусство в годы Великой Отечественной войны»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575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Картинки по запросу раскраски на тему 9 мая день победы для детей ..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H="1" flipV="1">
            <a:off x="1367645" y="-1179003"/>
            <a:ext cx="6408712" cy="9143998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300000" lon="0" rev="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932710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cloud.prezentacii.org/18/06/58929/images/screen1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9036496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94575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cloud.prezentacii.org/18/06/58929/images/screen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2862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loud.prezentacii.org/18/06/58929/images/screen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73570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loud.prezentacii.org/18/06/58929/images/screen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72401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loud.prezentacii.org/18/06/58929/images/screen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5334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loud.prezentacii.org/18/06/58929/images/screen1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4088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loud.prezentacii.org/18/06/58929/images/screen1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46159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 карточек в коллекции «Раскраски 9 мая» пользователя светлана м ..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0"/>
            <a:ext cx="5616624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173197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1489</TotalTime>
  <Words>11</Words>
  <Application>Microsoft Office PowerPoint</Application>
  <PresentationFormat>Экран (4:3)</PresentationFormat>
  <Paragraphs>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Acer</cp:lastModifiedBy>
  <cp:revision>96</cp:revision>
  <dcterms:created xsi:type="dcterms:W3CDTF">2018-10-16T20:37:20Z</dcterms:created>
  <dcterms:modified xsi:type="dcterms:W3CDTF">2020-05-11T08:07:01Z</dcterms:modified>
</cp:coreProperties>
</file>