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14422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появился человек на Земле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0"/>
            <a:ext cx="5715040" cy="85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Человек прямоходящий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626" name="AutoShape 2" descr="https://www.proza.ru/pics/2012/02/29/10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www.proza.ru/pics/2012/02/29/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357718" cy="399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d3mlntcv38ck9k.cloudfront.net/content/konspekt_image/14602/172833c05844479cb4882fb07ce452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769467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4143404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Произошёл от человека умелого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Был крупнее своего предка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Обладал более развитым мозгом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Пользовался огнём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Изготавливал более совершенные орудия труда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Возможно стала развиваться речь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Расселились  в Европу и Азию.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5.pixs.ru/storage/9/4/0/toporbjpg_8507300_290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2313043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.e-reading.club/illustrations/1003/1003050-i_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4062632"/>
            <a:ext cx="3000396" cy="279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www.e-reading.club/illustrations/1002/1002772-i_003.jpg"/>
          <p:cNvPicPr>
            <a:picLocks noChangeAspect="1" noChangeArrowheads="1"/>
          </p:cNvPicPr>
          <p:nvPr/>
        </p:nvPicPr>
        <p:blipFill>
          <a:blip r:embed="rId4" cstate="print"/>
          <a:srcRect r="25372"/>
          <a:stretch>
            <a:fillRect/>
          </a:stretch>
        </p:blipFill>
        <p:spPr bwMode="auto">
          <a:xfrm>
            <a:off x="2357422" y="4429132"/>
            <a:ext cx="3714744" cy="222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www.nkj.ru/upload/iblock/6e0/6e0461031f41e39f3b804b842ead4a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s://www.nkj.ru/upload/iblock/6e0/6e0461031f41e39f3b804b842ead4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3819"/>
            <a:ext cx="4000528" cy="310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bannikov.narod.ru/images/evolutionofhuman/kromanion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3857652" cy="620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prehistoric.ucoz.ua/picture/doi069.jpg"/>
          <p:cNvPicPr>
            <a:picLocks noChangeAspect="1" noChangeArrowheads="1"/>
          </p:cNvPicPr>
          <p:nvPr/>
        </p:nvPicPr>
        <p:blipFill>
          <a:blip r:embed="rId4" cstate="print"/>
          <a:srcRect r="10714" b="11085"/>
          <a:stretch>
            <a:fillRect/>
          </a:stretch>
        </p:blipFill>
        <p:spPr bwMode="auto">
          <a:xfrm>
            <a:off x="285720" y="3429000"/>
            <a:ext cx="4000528" cy="32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http://scfh.ru/files/medialibrary/cd1/cd17e94a427905527a7ddff65fe95a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42"/>
            <a:ext cx="9208548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0"/>
            <a:ext cx="7786742" cy="85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Неандерталец – наш близкий родственник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8" name="Picture 2" descr="http://img.lenta.ru/news/2011/07/19/love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142984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slon.ru/images3/213/800000/464/876930.jpg?1359364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3857652" cy="305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polit.ru/media/photolib/2013/03/13/ps_neanderthals_in_ca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aranormal-news.ru/001/456/6667/DM_10-low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5430131"/>
          </a:xfrm>
          <a:prstGeom prst="rect">
            <a:avLst/>
          </a:prstGeom>
          <a:noFill/>
        </p:spPr>
      </p:pic>
      <p:pic>
        <p:nvPicPr>
          <p:cNvPr id="22532" name="Picture 4" descr="http://www.factruz.ru/history_mistery/images/mistery-neanderth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4" name="Picture 6" descr="http://djani.blog.bg/photos/103828/original/Nea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9095501" cy="4286256"/>
          </a:xfrm>
          <a:prstGeom prst="rect">
            <a:avLst/>
          </a:prstGeom>
          <a:noFill/>
        </p:spPr>
      </p:pic>
      <p:pic>
        <p:nvPicPr>
          <p:cNvPr id="22536" name="Picture 8" descr="http://oursociety.ru/_nw/11/32125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9144000" cy="5978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Кроманьонец – наш прямой предок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44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Кро-Маньон</a:t>
            </a:r>
            <a:r>
              <a:rPr lang="ru-RU" sz="4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– пещера, в которой были найдены следы жизни кроманьонцев)</a:t>
            </a:r>
            <a:endParaRPr kumimoji="0" lang="ru-RU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2" name="Picture 2" descr="http://school.xvatit.com/images/c/c2/10-11_79_2_5.jpg"/>
          <p:cNvPicPr>
            <a:picLocks noChangeAspect="1" noChangeArrowheads="1"/>
          </p:cNvPicPr>
          <p:nvPr/>
        </p:nvPicPr>
        <p:blipFill>
          <a:blip r:embed="rId2" cstate="print"/>
          <a:srcRect b="12946"/>
          <a:stretch>
            <a:fillRect/>
          </a:stretch>
        </p:blipFill>
        <p:spPr bwMode="auto">
          <a:xfrm>
            <a:off x="214282" y="2000240"/>
            <a:ext cx="510540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900igr.net/data/istorija/Pervobytnye-ljudi-1.files/0012-012-Kromanont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322652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6" name="AutoShape 6" descr="data:image/jpeg;base64,/9j/4AAQSkZJRgABAQAAAQABAAD/2wCEAAkGBxMTEhUTExMWFhUXGCAbGRgXGSAfHRoaGx0bHh0fIB4dICggHRwlHh4dITEhJykrLi4vHR8zODMtNygtLisBCgoKDg0OGxAQGzImICYvNS8tMC0tLy8tKy0tLS0tLS0tLS0tLS0vLS0tLS0tLS0tLS0tLS0tLS0tLS0tLS0tLf/AABEIALcBFAMBIgACEQEDEQH/xAAcAAACAgMBAQAAAAAAAAAAAAAFBgMEAAIHAQj/xAA7EAACAQIEBAQEBQQCAgIDAQABAhEDIQAEEjEFIkFRBhNhcTJCgZEUI6Gx8FLB0eEHYjPxFUMkcoIW/8QAGgEAAwEBAQEAAAAAAAAAAAAAAgMEAQAFBv/EACoRAAICAgIBBAIBBAMAAAAAAAECABEDIRIxBBMiQVEUYXEyUoGRI0Lh/9oADAMBAAIRAxEAPwDof4Vb8okH9cbnKL/SYxezfDX3BB9/fFRaVSegxWMg+5KUaa1Mqhix+wxWqKAPhtgo1PTdmUW79fr9ce5QLVUFWUib9b/2xozKIIxsTAVfgtQtKjFSrwGtM6CTHbD+ix1xHUr3gX9sB+W31KBiiEnB3J7+gEQft+uNv/g3USyb+ovH1w90Hn+d8TnHHzTfU04hOfLwuY5IxZpcEefhYDpHXDa9emXCSuvcDc49bWNtP2xp80wRiBi63hxiJEHFGrwFluU9yL4cKbVew+uLFNj1H2OBHlsJvpCIrZEWvffHh4ffDpmKataQPtgZU4PSmQxk9QO2HL5QPcQ2AjoxYfhwBMASdyf59MbUuFqBPXthmTgiG+pvqMWaXBlA3/TBfkqJnpNFlcosAFRBH1jGwySDa31OGRuCqfmMdiMQjgigk6+nUYz8lJnoOIGFK9v1nE9Ksq/Es+2CFXhjC40nENXLJTgVHAJsB6++BbPjqEMbzej5VSwpnaTYfy+JjwRDcL64s8PyqqJBmbzggMTHNZ9h1HLj+4vZjg0CQv2xS0KP6h7YbmwJHCgWbVIEyItvhuPP/dAfFvUEOEIgtPviL/46m5i0+kj9sXs5wnR6jvG0RjWiGUgxB9Rc4oDgi1MSbWVq/hpANRZht1xWocJBsHM+u3tgpWzJYAE4hpH6YJWfjsxbEXKjZQr8V4H198WPJt6YuEE79e++IjT/AJOM5k9wS0pvlx3OIqmVXqT98EzSFhP74izNGegwQebcENk1Hf742y6Abkn6n0j7YsVafpiM+1v2wzRE2zKVWigJmrUB33nf1nGYkzGVBYm3r7/bGYH0xD9QxjzfHNAOogfTrhep+MVJiQI3JH8OOdcT4nWqIn4ioQQCrEHTZup/qMR2i/vihkHb5WIMqzEXHTaTMHaf8Y8bLlo6GpeqG9mN3GvFbVKsBjpG0T942ifrfF/gfitqeg6dIPxweVukx0/zOOUZvMGnmCjQ8MQDqmxOxG0xf/3i8vEGBA6dLdJ29h298cQ3fwYfEXU+kEra4P2+sYstSG/3wlcD8Z0Fo0lh2MAHSAQD6HVePTEPiHxNRzNA02NWixaImPTmCtzAiTpvcDGhCdQTqPSJHf74UvHfiY0AKQBDMCdVxA6XGJ6Hi2jToorMxdaY1Ai8hRue+ONcb49UzdfXUNwIA6Af+5xgXe5xsjUJpx6o1cVGqsp6kEmVkWI9L46t4f4wxlXOq9mJ6GN526/v1xw/PZJ6Z0wQ3Q/KbXj7/vhr8LcVYhSSx/7G4AExv2g+sx6Yf6a5IKip2elUJmYt64lKg4C5GuaiK8qJEwD/ALxYDsdmW299usnthfpjuFCRpY1hZxSXzD8w/XFWlnRUVilRH0mDF4I6YMJ+4JMNBT0IxjEjAOpxZFZEeoqs5hRe57enpOLvnN/Acb6Zg8pbr5lVUsdgJOPKVfUoYRcThT8X8ZKIKdgak3PQCP3mMaeGuJFtdOTCKsAdJJnfrJ/TE72uQD4mg6h7j3ERQoPVJAgR9SY/vjleb4157CWYGd5ECe43OOjeI1pPQZaoZhE6FMFiLwMcvNRAxK0J03hjNhbYAdx9sU8R3Ft1H7wxnqgYBoIOxU79z/P1w6l8cy4BnFHllE0hrxJMGDqgHYH+3pjouWpnSvtiRRWQiahPGWg4icR/iBMYjekcVmoNO2KlUGLfIw+JJmn1QAY/vgTnHgQN8Ejlp3xTq5Yg7fTD8fERLMx2YNpt1xZoWvi2tNetP7YmXLp/ScNbIInj+5VFQY9SsvfEzZSmP6sQHLITs33OBBUzOJkrupxExxIuVpiPi++Na+VTucYCsLgZUzcd4OKj057H64sNklJ+M4nHCQQCG/vhvMLNCGDSpxmLr5SLA/a2MwXqCHxnAfPd6p+ZmJMsCVHrG1hsO2DfASkhSd1IKlTdlvqMW9IvsMC8wFMKwMgyT0ABM9p9us4v5LS1VQwkc2kjuR8RVexm19t9seBmPIGe0qy14oRORXAWrp1FmA5j8MSbWAUj0PbCzWFMKgIgKYhbT7xt/D1we8TUDdhJZgF5QdWqwWBcgWgAbGIwE8O8ArZt+VDoU85j9BaNZNvSCTtgvHIGKyYLKS3UY+AZlXIpmZA5NIHcEr6i2HCrwRKzPqFZOocLp1WG036xBwo+FvBucpPSeuBTWRylwXJBkm0gL3v2HXHSvxgVGIqqSqk8qwOtzMk2HcekdI/I8ko9K1xi+MWF1Of8e4tRFQafOYQV1SoBKwDB0mTEb/1DbCu2jWDJExJI9cOWfpLmGp5fL0zoVS6uNICFmGtm1HVzXkiZgWtOFTNcCqLUdGHllY1SdgevrO4j74rGQsvuMA4aNR5y1Pz8vWNVPOWnTLU6gI1KQCFBFiwJiZnAnI1UNOBAa5YdYkDtO5tJ6ycVOCZ+tlKgqUWqeWs8jkEMCIgqN7kwI3jeJxpn31Zh6iolMO2tlABVSFB0ggSEtt8xMdhh+PyFRf3NbAT1OheH+FLWpfEykAg2GlvQSLCLEYvZXw+ipAhWPVBCjuAQRMiftPTHPsvxWoUjUYQHSFEAT8TGAAbTy+t9UY1yvi2utGsi1dToxIBPMAV5j3A5iR6r9ML/ACcxPt6iWwAbMci4KQrywJhplRfue4BxZq8EpOzLTzOk/MoAIAa8207T9vfCLwviDaFSzKYNvYx7D09cV81x0wzUqjJUJ0kjra5k/YD0wK5/J5HcRwS49ZwUcmNbVoYn4IDkmwnv674HcQ8dOjqqOzIDJaBJG8e0YWuBNQYFGX8u2owpYm5lmbpbcXECOuGRvASVAhpEhWAMkzvvYEG+Kj5aKKyGzNGEk+2Q+IuLfi6dKoXOidJECVY3E+nKf9Y34dnvLA8uoQxk7iWBup9vt+2LGX8GUxqp1AhE/FTdgViYHMTfbub3NsBuMeE6uWbzUdauXUSZYB1AFxMBTHvaBa2JkfDkNXUN0YLNM89YV6Oshgo1CT8pOw3IM/y+LWWztEOZY6WMkt/UBI6iwNu9/XFbM53ztLLUSCultpgdZ+sR0jHuc4ajUnNLVYBxqhgV6wR26j1GKVYFQHiDcZuG56nYpoXSBo/7A7zb0jfDbwbiwqKDIBvyztB/xH3HfHG+DUnGk3IG/pFr+mGzL1KZp02BOoAqpUEjU3qDIid8LfD6bAgzr1U6LR4rTdmUEErv6YsLmB/DjmXCeFVBV/NGpXDSASdpsSNjIBwdyWcShqXywOfTvvMRckkm/wC2FjyFA3Flm+DHCpmlESdzA99/7YgrZgdjhI4txNmqhwGVUEiR819/TATiOfJd3Dvpc2BJ2HQDa0fvhqZlPUWzMRudL/FKOhH0xIuZUjfCp4fWacVC8k2uRYj0xdytKmWYJYD5pkzv1n+HDPyMPyYqmhNeIUif/IN+/bE/4imBOoffpgE3CqHw6yDBPeBHtidOG0nVdDmI3HUepIt7Yb6vj/3QVVoeoZ2mwkMCO+PM0FbY4Vc5w5FKU6bS3mLILXjvFpA9MEBwkQB5x3mQY9h7bYHnhB00oBYjqF6VJBvH1xFXzlBIBZFmYkbxcxhW4jQNAoalUlXJBJYAKAC0n9BheomjXZddUqwAbnHxa+lryBHTr6Y71MV7aMRHI6nQ/wAbS6Mkfz1x7hSyvBQy6lqAA7AgWi39Q6g4zB+ph/um8H+oh8O8IV681KpaksmBub7b7D0w28J8I0aJR1nzFUjUx2mSzEbSRa/oOmLlbjMalVRpFzIO/SO5/nTC7m+LVKhJTrYWPxzF+4EbenbHzzZcuQndCfQLiVR1DdLLUadRoqeZVc8smdIWAY6lrXcySbzjyp4gp5eFF2aSe5KxeOg6f+jCnxF6akpTLK7QGrCZaOx3VZuIIJ39oTlaaQiT5jWNp9wBe5vJ6bWM4w4uW2MYnHqOGX8R0qmtqnMVF4+EC/KP5cz0GF7i/iY6WkIqQ3ID8ZtA9b2/kYB5ivqKpT5UpczNeXYDmaZ+EbLbpPU4p1eMsahFB2RVXTKtGsyeb2IgfT1w/D4YJ5ReXKEFCVKfGKi1aOYWwRtJUE3AA1zfqGthvq538WS6czIAYIu1Pv6sCPt9MDcu1R6S6XVqz1G+OlTcMFFAQdanTZtxvaemKvGFr0KwddFKog2RFUDUWEEKAIt1vf7Vni2uogNWzJs94ippsnmVIFh0EXbtOwFu+LmTziVzyGSQIWDOp20j2i/oAD74scC4ZljD1qerWsgLc6uvXaL22tbFnhWX0swRNADiXA1alDGARusBpA69cJK46oA3OLMD3EXj+eqeZUVSyrSZklCRJWxv3kNh+zHB8waAqalkspQmSWmABMWBBIIH9sWM34TqqzlKdOrTqVC7JrjUZdhJY3hmBsepGGfM8QFIqlWmFdlUEi/w7WG12Np774Zmy+1eAiU7NxA4JwtQH1llaYNMaeTow1En1Asd49cG+EeH8oil2UgajzVCbreeUECf7xGKnF8vlBXdmbMqzEeYlNeU6SZ2iQbHtc4EeIBTOUQ06lZ/zigVzskOV5fUabmb2HqHJ2NA9zR6YHU947mKNOqTllXygwDJBXS0dZ2Ekjtth34HxTOPT0qqCko0ip1ncxeW3jUOv6INbKhKZqVGUEj/AMcSzlgJVhEDZrn0OwOOjcC41lhkWrIpUU10kE6ZZABAkxGx+u04HOp4jV/uLYD4lLhiHKVHqVGqv5hvJYwSbQdwLxAERg1k/EOT0kuo5h1E61mBIPTpfCtm/wDklgEPlUwrDXzvLaBImBYXFj6HrjfJ8Qy+aXT5YWq91WmwPmqpBJAG9/X1nC2xt2yxRV1God4/4MyVVRUpfks8f+ONJ63Tb7RMDAPIeFs3RqLT5XpsYZl20E7EWcD02tgjRo11a1KooJlSWUr20lQYIsPX1xMnF2AI1gmAS0AAEmNjJF7fQwcGM2ULQNiLJ+xBqeC6v4lVVnpoZMtzgxEAFY0zOzA7b4v0PDGZy55GV1BYxEGTEEdLd5wWTjE2LqCDBCkzPuRAH298QZ7ixIT8xl0GWCRze4mR/vGL52RtGC2MHqZwfiDhaoqKKeidxvFyd4Iv0PUYr8I8RU6lXyyRpYSCNx2Bn2O2JMn4iaoeWmxBB+UnePuIxtS83VIyvyRZYWNUxpMC5m+98Z6uM2GSLOFgbhmrw4lCBWQh99YNwbAb26DElDg1UADzKcDppP7k4GFczEigovcHrGxNzsYxay9fOlRyqlwDPMI/zjUr5Uza+5ZocIan86CZ+U9fdsTHIsDZkEi50/3ntbGcX4l5SoXIMsA1jsZv+n86onE/EJOaalULClTZ5YGG02iCsW36TaLzgsuNP+o3MVATHLNoFk1HAG4Mxf0gziOjmgqxrUrFiATsYie+F/J8QSsAVqVFI+V9BKjpqJUkffEubq1EIk7i0Rv+0f6xASbqowYgIapZyRqYabkQVvA622GE/PccdWegCY5grErYG62UAjeBMWEb3M+b8QVCCukKSDzTDbW9De8YTQr0Cwb8wvYE3JnYE9R/npE4pxJYsiNGMCWfEnFK1WgNd9LHmDXJYQBp7WnrMA9cDcvmSSWBMk27gD03kwDFtxjTPVWLM7rpqRBtY2N/eI+/aMQ0KxNKNB1H4ieiAknYxeQZ3tisD21DFDqMuRy9WsupWAUEgamMm89PU4zC2madZAYgA7QLfp9frjMB6ZMbCHEjXpoQ3MSfiW/MSQSADuANItEE98ScOqsaShSyqdytjFwQ1ojpaMecezdVKUutMvITSoOmTMncEixPTFXM5iqaKCmBcyeW0HebXuOnfrhXAkblrZBUnzGTVR8TkkXJN97/AF9d47Y0RaCUqkTMFWZiRHcL1mOpv7dY8rma1XMU6BWFBXUY5tJbcdNtpk++IanDTma2lnOnzCqzHw6ok2uYiTud8GmIk+4xWTL1xgviCkUKTqeWq7iCblVAEi8kcxE+3rgblqnRVZfc7/ph18QZBaOXreWi6KaFFBuQzVFNpm5SCT3bCvmeD5iiiM6oUJ0koQYa9mtYzM9jj1V4DHRiHBLWZaqZtloILDU1UGYn/wCna3/UfpiKjWOhgA3NEkEdJ25fX32wR4Xww11pJKjS1Qme00/vf++GnhvCKNOQQrFRJnrsPpvH0PbHnPlRDVbjFxM24J4dxClTZMsUDoaVOqFa41ESxBIN7j9cdNyvD6TotZMrTJCcjKV1adNhdQN4HUDe+Od5LwUucalUFfyjoRUKkG9NBqEGDqkOQeoU9r9M4Tl/w+Xp03rBmAgnYOdyQLkDHeRSEFf8xIsijBOe47nMstHVlEqkk/iCrNppyR5ZGoyFIJ5yN1IgYMUeN0MxM0mAAkk01cR0NpOmPm29sB/FPBnzNBmDo1RQdLamAKPujQw1DZhsCQPWffCBWkhCtzkHQ7sJJIBaFkSQBqIA64FQCtzGFQjncpladGpmhpqgAtymZYfCgg2vA7++F/wZwGVqMcwXJYHqvlyJZRzGem4gdhjTjWXZ6FSsA6VmcU6dQ7ktaSFbSREgBjA+pxF4T42MvRYOtF1VpcUmAcSBqOkwpAbUCVMWkCIwt1tTwM1dDcQ/GutuJrlqIVmQimJ+bVDNqO+kbE9ApONPF9KplAtFRoJbVqpuxpsAQZKuDBkzGpumHHxHnqS55DkqUV8yrebUIiogWAqr5gKoW6+vbFWp4ep1UpB6jM/xSzFrAgQVOymQu25JjeKhnCcQRoCFjwFwTcQeFrQBpCsrPqVpSTaYvZgdJMmARh68LJSrZjzq1QM1Gmq01oqVFM81iJgwoWLzc+2Fbx1wVaZWrTLEXV+kET/b9vXDD4NzQyDMtVAxrKrJUCmGpFdSmN1+IzIMEHoAcdmHPFzX5+ITWtoBOhUmolrtVE9fKK79ztHrGLGYy+UCnURe0yCYm1rDc9tzgYme10ifMhDzHSQOvRh+wIwr+KeIRTp6DU8xSCPMa0g7RYMCDa/Sw6jyhjJahqTtzPYjNxHhisVNIgnqXkA7kW+Hc9CJvgZU4QRWU1lqlGYswo1AAx5YOwKxBEK19thirlOIVmXT5epw0AKQpnsLFWGx9t+5v8Zav5S1K1KpTUOCzakMAAgkwYJ9I6D2waB1NQPeDqKPE6Ge86pVFN9D1GsblVJlT8QFi2mZ2W4jBnJcazGXRWoZWq2YYDzWqDVTWkD8gFyRAMCbT1NpvDHiEmiEdAwB0kqSTy2JImw2uJ62wz5XICspfUFA7k9R23Uxhj+QUb3rNOZ6oiRcX/5GpkU6OQIzFdhJIBCrt0PzMxAA6Tfpjbw54mz1R6P4imtNKyqU1JBPNDQQeilSPedpjSr4Xo1vjVajQJaIYg+/TFZvD6ppNLz6Ypk6QtQkLqidIcwtpMiDa5ODPmIepiuKoiNHibw81am+io+o3UEKVDTvcTHpf26Y57wnw5mXzLDQ6hW2YnWBsRqcaYj4T6L1mXHI5vMohBd9CqedlEgG4JIP7W9t8Wsj4hRqtmQkogJgy0F9o9D1xo8rF8iYF+pTqcByuToPWqO1BBuSwbeB2+Jj0F5OIeFcKoZxdWXzrMBBPKNQBuJFisj0HXrhT/5F4pXqs9F6btEPQ0EeWQGkhhJDHQDHUE7WGKWWp5rhtWlnfwzChUVaVUW1CbA2ICkmDIAE9pw5TiaiB3HegeJNx/bwKD/94bvqTc9QYYHCTxzg9Sg4FVRpNxDyREASYFzAtPXD/kuO5emXZUYF2l2hzJHW/v0wneMFbOOzismhSNCBWkj5gTpJ7GB1O4wsZsPQFQFVri1Uy8aFBPmkldLLtfqZBkSDEYG8SpuGUhU5xyhL6lVyLAyegEdr9cHuEcAqVKZhlpQ9lYMdQurH4pUGO8m+1jip4V4K1TNVUepp8iwNzclhIDXIkC+8YYuRFBN9Rwxkmov1absbtptsCR67aDBvj3Hb+DcMTyUBy1KQIJamJJFibjrvjMB+Un7jOJnLOOZ4lcsApDVm1AgTu2nTJtuTc/7xvmM/T8kQwRPNKKWG5AnVYWmCRJ2OJ8garOp30tIWC1tU7nTF/Q4peUlCm1FYKhtekoxYGAuzBjphVtPaLYo/4iKA6gcm+Zt4dzwqZydV2ZAhIuSIJtPfDrwrhiUGUIVZyHBYEbhk69L/AMOFLhuXVq1OoCnmU2DClTjVUCyeb4ft0jc3ktRyLlgwmmwmAywbm91kfz7Y5x3o1NxBvkSvnXYmrSkhihcFQCQQEX6gEfsO+IMjSdEanUTzGqFXQ1WCgqILRACayw6ztPpgn+AFJPOqaaaaIZnsSJBbeWkmL+k9cK1TxRTR08pDV6y0qqwTYDrYbwDHfANlOXSjQjwOOyYe4frFYVTSOlndSBcAEUyJKwtwJ6dcGeHim616mxYMFDCCVVYAEydXxNsd+uLXgytSzFLzKSeWSx1pJKq28jp+m49jhhzeRiLfFvIB37Wt/vEqsC2xuaxNVc5JVruUy9MN5dOnq1yo1MSQYWZIG87dInDrwvhpdVKOIj4S9wDOxiZH+LHbFvP+E1Z1YUTyzDCpB5txbpva+DfDeEKoEcoHQwb7zMC89YG2PQyZE4ipIEIJMX+KU8zSCPSSYMVqqyxYbQKYJBNxzcsXgdq3CeFstOjpXmVSSzLGmVl4ndywBNpJLX6Yj8U+L6GWqVKVL82sm6nlVP8A9jEvMyAO+4wsp47q1aLDQo1050pqUzLDlYNyttfr+mM4My6GpwIuFjVOYKV6da5Ic0qgMMy2W4IamLQeWD264OZDi4y6PKrrZ3clWIWWMwJ6esnC5kstTWhTq0VmpUaHNSAukEkgsqy28AgRPQXGKuazeY1bqgBMQIsPpiTJTHiIwLUj4gtbMcRavAYAopI2UhQQN9r/AKn3xayrfnZhV1Lqcq7EyomWaBbYgiB11TEDEPgrNqnn1aj6iTqMmZIFovMkQMR8IpvUl6lyWZ20ki7XMaYIIHL0mTI3wIssb6GpeFARQP5gXxxl3ev5SENqRTY7lmhf/wCjyyO84ZPFtSqHptTUVfJCebUECCNImB03t6++Fzj9daecU0wAQ6At3ZWH+I+mLWV4g9OoyAiHpQ4NgxVmM2+bSR7g4qyXxFRKoCxkviFKwpeYrFdRgxC6pBAYhbE9ib2OPfD3E806B3SKa8oZV1C0zKkliDIGoaoI27DuI8Sq5k0qcXACgKL7XYxubHDiM/TC018lqYUBRpAjSNib2Pfeeg7qd+K0RFOPozWvn9VMNRSozSNTUQHBVSQCRBOoaj0FiwIvhdzFerXDAjzKjOxQ6iADtpAYgXWRsDcwbXPZTJUqlfUKho80a0BDHoI5SDY7MDNsNPC/DGVyjrmDmHqEGV8yGJJG9gsNc+kEj1AY3xKNxLCon0PBeaoV18laZUiUgkOJg6SxkdSJxZfi+agmqvMJEsxBRgYgPEiBO9rGZ6OtbxWx1aUMC0ldje8ST9cBs23ngHy3ktcluUSdhG43sf8AWJMvkKx2Ji4ie4JyfiOoh5gSwsrIGIO3y9xYztcbDF2pxfN1tKCgWW5DGRv3Jm1rgD/OCgyWgqug3YCVUe/S+npJ29IxdzCBCSqsRuWkaQJieYyCL/bE7ZlvSwhgUdwSvDs3VAWtVBlbbwLbRJAPriE+Hcwtx5b3mYIYnY3mAdvlsO++GQZt1YiDEbkCDPSxEW74rVOJETFrkWBHvv8ACf51wn1nvQjhhHUCeH+IUlrqcwWDEE6X3Rv6SOrC4nbEdXzs2ScxWMCqSoEqopKRpAWYJPUmTMwbAYqVaLZzNOgyxzKgAElxT0GxnVeIB2iZnDZk+FLkoVKZl0E/mF9txLAE3PQDfpti1+S4+S6mgYlNVuDM5lHEAViRGzKxH6EE/TET0aqiaS0G9GV9QNps0rv64NvVcrpDATcHTsLdfY9MSFanKQiHuf5F8SpkddxbYhFoZzPeYJFJVCwSiqPrfqPtgLSymZStUzBakHqEzqMjTKlLKBzAb9JGHiqCbsmmJsJ6ff8AbAusrA6rbxzSDuJtMgiO15xUnkEqepyY6lVc7mG5jVa+2mYP0MRecZg8hkCGpmBB2/xvEYzCS36jws5xWylQSAWdQx1MzSdNpiV1Bje5BFhi3wyo1AxSLBTG6M2o2FzSHMTtqcHvfo5r4a1TpKkyZkSZ7yOs4ucJ8NtSpkMVnVPKIntJJm3bbF5c8ZOON7muSyNa35KUgfiiGkn1gft3xfzOWp00Z6kAASTc/wA9hjnP/IXjrN5bMrQpgIAqmfi1zvPsbQD++CvHOLVquXyIqKKTVdTup7rpCyN9m1R3jthXoNQLdGGC10IJ8Q8Xy9TM0qeapAZe921mDA/p2IESbgfrgH4j8N0fxq08tH4dlVgwJqBZ1SSJBBhW+InYd4wQ8R8JzFIGpUTTSq1dIJIKprJ0iVMxsOvtiXwjSFHMPQzMF9IVJuCo5l33Vp9CCI6mKefpJYj+Ab5hr/i+uw89JZqdSoHpaiNWkz17AaRG8zh/qO9y2imAN2v/AHGOdVqL5KuczQVjlzeqq3CkxqhTcCSTPQ6pAG53P+Nsqio/nl1bqqsQnL10xY33m/6IW3bkPmKyp8iHquaIUsXXSCATpIv164o0eLMWZFVGO4iopJF5GkG1hE/pjmXFvHpq5unUR3WgqNygEFmmGlSxBNrGbT3xdOdykNmRTU1V0w7fGpJEbyATcSDv7YoyYyO5yqCJp4q8MVqtfN1xQap5ywun8vRCjQTPxxEnaYxX4D4adaTq2Spk6W0PWZy4lWiVTlsLwTfv2eOK5yuKIqMB5ZQFgWjSTup2kEGL4UqfFXDCnTdkYrOpSSpHRTF5EjuL74xfLdxxES6Km4Q4bpo0fKVV002mmjuWgQJ5is3ILRcc2KPF6uol/LRuS0E3jYCI9bzinWrqtdXr8ylioRoJqEqRBQTaTqmwtc9qudDUlBVKujcLB+GTPQ7bb/ffArjPKye4AcEai9k6YOVE3/Opk3iVZh/PTDvwXgvlg6dZUnTLEExOnURMidrWwr8IoU2og1FOlWhgbEFSQvoDMYcstkMxUy2ZranyzUhrRtBLsgT/AMS3AUl1B1DV0j0aSWNfuVuwQcv1BPG/Bi5bMI9XNo7gqXo6SGAcEAzJEap3gW32x5UyVOtSVagbU9NGDixVgCp9bERfe+Og8IoZmvkGSvVNSqwJFRUWQFctTXYCRpWxm5M451ms9VHksjIzaSzBGBTU5D6ZM7FjbfftgnPMCj1JkymiDIuF8C8gn/7GOzFYMXsBJ2i998G6vC/Mphi4QraDpLbWFidPtvabbYG5ziNZkQ1ylMmdJVoJnYXsSD6Xv2vFQDq12YkdWG57ghdW3oNt+0zhjsmapvuO/BOGkUNaPp1EQC2q46w1lnoB6YgpGiawV6pPckWkXi15sRcdu+BPAUq1GZQYDKXVi1iAdwfnneekGRcYttwD83TUqBWU8ugnUf8AsQBBBPU2EHviJlFnkYw3Woy5jjGVpUTUpL5gUjWIh9J3IkcxE/vtgXQ8TIzfklqim/5agmTcahp5SBbeJg4vVcsWQAMzBYV0EjlPW0t3v/DToUkps2hiNHxAdIF5HtG8QTOEjhR1OVf3J6fGgApNQhGGoVP6+hEgnSR2/Q7HfKZ0mn5bQwdiCWF5mxboLRcExGA1XMLUV6VEM5sxYkBNwY1aRzE2A3NowPTilR6j2ZmAUc1UgEwQDdYN45QQJG5wS4b3ONRw4Nxh3U60CqDBLfEwECQouQPYf2xLxrOqIuNJkEgdDsQYjuJwh5nOVShaiHLK5uSGI2+AgQLgx6naMGOAv59ZadXWJBAliYg3AO0/52tg2w8fdOUQr/xqpWk1R/iqVHJ9IOkD7AYucTz9bz2BZBTUSCw3VixtYybaY9B3xXz1enluH1StixqaIHUsYkiYm18A/G+fq0fNejqZyAUCzIEwwt6821pHbDjeQ19zUWzyML5zjCM5H0BBjpYmD1mJPXpbGqZl5KoSJjc9Nup97/wcpyWfJRIJRlJDEtcsTzE2m22/QYceA8fo1lFPMcrxp8xCYkGAewkib/3OMy+IUGtx6EEVUcqGcYWcAk9ADv7/AN7XxUzGZQEkiGB6kRv9wcV0pAELqY6tSiYhiokNb4YBAt2vvjypkVYQ0qASYsZ/fpPXriIILjePyJu1QG8D9v3Q/vjMTCkoAu2wuOvrv9PpjMM/zNo/U88J8eGkAyCxI0rJv1O8dRg34o8QLlKPmOGbpAi5/thd4HnaOXbQVIfXpl4m1t+h9e2NOLijmqdQedSPN8x0wBFhFxc3YyPpi8FFO+p5aG+4C4xm6dasrtTUak1ICQSohZV1mxIIaP8AsR0MivFtDM5msHQqooqFWZl9YBIHTcEe4+0Ge8NVDmmc1lu3N1OxIgyJEECI2wRy9CP/ADV5RQYUqWJMcvwkEHeLzMYIlUcFDc9JcmNsdMKqT+F+L1ygR386jEPTZFJ1dQNbDl+k+k4FeOyuSYIiylQLUpq1zQYkhlU76CFB0zAiIjDpwzjvCSqmpTCtsSULEkRMsoJP1ANr9MaeL87wjMoYXzKwHIVoMxnoIYLqHsfrg0an9w1JHzDpf9wf4Vz1bNUmRqT1KNSmytFVBU1WBIOoMLdx29cUanDMtlSS+VzZpUyA4ZqRWJGkOy3KTG5HrYmbb+AaTKtV3eixUStMiAewBEjfaTE7nB/gnCqOWQorNpMli5HNPVuhMWsNh1wtvJwp/T/qMok3F3N+G6WdNNRTOWVVIUUdJQC55mPLfsve5M28y3/HmXyzrUbMPU0mQOWNQ2lYMgHrO/bB3iFRhpFAUwvcgbzaZAgdZwMpCsNZKFizQSwt/r+HCR5WVujr6gsFEY8xW8pFl3YvvqE9DAsp0iTvMyDbFLMPSCM4pLrazAqd+pMxaBYYGV3diAGCmAIJMWg79N+2AfE87UgUwuooQS9ona3UxN+l/tmPGfgyfI/3JeJUwuurTojzQIWbwerBSYANyL3/AExS4zVqtEFaEL+bB1hmG+mCY3Hb6xiNsy9T4wZAmxH1v0AAnY4oZ2nyNpQgm2tjqN/Wdj39Ri9FGi3cQpF6hPhfBxXyz+Y4mpJ1RpBI1aSR0+X1646PwHgKrw40GaDUpgPUAYmTZTeJhSBaIvjkWT1XXWeXlcRdVA0xJ2aAbmYN8d74XTBpUwrhkCgyxlrXvaBFvaPrgH5rf13Kc7KyLXck4pU8sUmQwnmCQsQQ09Bc3jbvfCjx3w5Qp0qH4dFRF5Gi8bkE97hwSeuD/Gs4qoriGUfJBMqGAJBHWYi3fcYX63jWlXRsulF9SsFYMpUWIsCSpDxDDpF56YWxJXUVjUggwfX4Q1QGZ1TCuBq1AdGC/DtE2GKedyr0BYgkBh5gGqBAEmmYvPqBvtMYJcP4gpZlCkhbRq5WmxLTJe03gGNxG0/iDKAKK9MFdRA5WiO6nuu9uhjuRiVGYGjLXgbI5Qp5Zq1SJBIvpCWPNIBud97EdcX+K1XpslQMXy7CGb4pEqTI3JjVsIsbdxdTLVDSYBtRBB59iCZjaxEE9IBnbBfJUPK8xHMNVHKxMmmY5WNoI1EgR0n2xxHyYrZ+JPleKLyPYsC1gSD5aagD3mHED27mFbPV6z1XrLopsBYQQSQTzGRBDCIufWNww1uH06aGlqLVSArBTpLMI0wzQAw7zcYhzOWYGHpmdMqwEgTAiwFgbEb7dzAIVU2IwAdQLxHibBi5BbUBrjl2+EXDBmAJIhYFrdcXMzSZkXyn8pwDGmdRO7hiG5lazAjtN5GK+Xdqj6VIeZHMAN2Am8/fpb6zZWgFqco+E2g8srJ3MAWkRtHXDSQOoLfuTcPrPTUjyBJEkg/EgEW1Xky07xfbHr8TSqyUlT/yKVLLYos8rRbe0xEXvixlBFUqxRlDxGqTc8x6QRYR1xnEeGZd6TuVJqIjrK2uLzv79tztIhRZeW4eJqgPKZ1ky4R6ruklQ0QA4FlgidQIIgmZWSLxg74ezKNQFeq7F/ibWZIPKGEiBY7C1iMKh0CshrLI1WidPMNQqAGASe5v77Ylq5isVqMo1UA4dhHxE7m110gKdX3xVkx8hxEctHctcZ4Tk3rahVcI7Fgs8skaiQdzOqQvQyfTFIeHqIJcOWW9geYA7Eev74EZYLqRqlYuN9MQBuBF97D1wV/DPQlsvL0QFJUmaiBjpmIlkmYIkjrgiHXQaVYgoW2EafDb6Muw1FjT21RInrYXBJBmJF/fFg5+AEN2kgsTBJp7mFAF+4ge2IuG8EZyW0lFIOotICggMT9Gg/T3wMzvDiKlYBoWowf4GBHKpJAIkEte4H98Tqga2aA5UPxEZTXK2PN67emMwpZrNmkVUVCAVDAExGoSRdgd5++MwXorO5SLO8ELE1KjsssdUzO2qbGQIO5j7bQ5B1Q+XlX5gpWSbkb3nefeSfth3HirL5iFNAmTAXTzGOtun+sVK/CMtmYYZeOsizD6x+2KQdcWnjnDuxPeEZpU8xa6M3RjpEloFwOs/wCMBeLZLWhZWAUMeRpDRbcD6/bAriuTSk7LSdyIu3mksWFrLEEdJBwOoZ4A3cN13iT22Nu3thXontTCY/DQnT4RpZTpDhgCpUMwDdoJ6YccpnTQA82oFSZ1HpHsZIMbRjneazLwIaVvHr1vHW+3p1xXZXNMNGqZUgn4fcXted8GcByVzaLV+BpROlZzxRSZQaRLwxB03B2E/qPaROAeZ8SSSqJLE3LLYNG5PwxfpvEYU8jUrpSd9CoaQlrzqEqC1j2wXGZ82n5zMFYADy7BakkQRG2wJ9GESZwLeKqH7j1yMwhmhxx4KQq1DOmNiVgGJi19z2xezJSjT1NpqNIYyxMb9J5uaNt/3VMuiVmdqbFIkOridEWsVlhdSZ7e+IatN9LLXJEq3mA3Zpa2m/TlO9gr+kD+OL1qdzNS9X4tTfVTC67kj5eWJgn5QDAk/wB8U6mfamoJ+IEKNKyGB3BMzEDqdvXb2myqisSuoEgxqkzcPECQSDfoVE9MZ+Jpmq1E04ERZj/SCSBB0kSQB122OKVQDoSZwTKFDiopgPq/MvyqDZZG5N+4i/XBfLcUAIFQCoKi6TLfCu4YdyI29cT/AIOjoA5nJABZegmSbXM77dDtvj2r4fWhSasxIalNWFWSQJIAnoSQOkEHvGAZ8ba+YePCy+6K8sKoIc62K6jPxSRJM73kEelsXeFZ/MtUqoWqonMF8swFE2DW5ogRP13xboeGqD06dWnXq1FJAHmFQZF4CBDLyIjXG9+/uWaoalRaKSJIqs9jM2AHVhq6RuMOd/bQlOJBfulatxatUqMFrNpRUNzM/wBbEDq0AwMXsxmUTL16pbzGp1VKEGOZkp6d+k9OkemKYylOkGsxE6VYmbCJHtJP2xWz6s2UamByu2v1BVwBcdNJAg9rbYXpmH1H7TF+4Lq5qvavrKs7MQBYQsSRF45gJnvc3xIM5UdUBrVyWJOnzGgDqYDdPp7d5s9wycvThg1SnqgA/Jylo7xv6asFPCnBaVeoDXqmmlMWYGLvO7HYQYn398Ul0C3Un42YIyXHcyAUpZipHRXAcMBJA5wSD9cSrxrNCD5oDNALBF2Y3JBBvfpifi3h+tlXZqbB6TGVqLBkTI32Nv0OKlXLuAFqKUBS0i8EggiYn/eMJxnYAncaEizXEK6vIqVCyndiD1AHQAQP5vi/lfGecp6S4SoE1GDIsZBkqYiZ+v0wW8L8EXOVn0oWpaSrtPwkAQ0wJk/3xf4j4KViaa1qdMEx5bsvmMJAZZBIFg0W3AmMLbJhJplnUw6MG5XxFShWanUDNMpSuWmCBB03mCI/scMhy2lSNIJqQLkmOU3BAAkA7/8AUz0wtVsg7vqVRUC1AKTA3UqQ3y3cEg9ZuI3t1lOEKVNyRYrtHT9P7HEPlFEor8wyasNOacXyTLmKr8wlNdQDVuqgDSegBkx1APWxPiSKhFN2DkowAtpbQussNuXmje30wTbI63bUDAGg33UXIM3gbE7X3xVyGQLVdGp6Y0idRLKSDAA2EW2N8TnLyG/icoAikRVmxZKa6maaasFMqTCur6TLRAsSBvviHP1KQoHUWYkF3DbAGCDA5YvAOHOp4cpywqEMFtrLGSDeDzSYEi+02xS474So5hgFZqSweULOpzMEiRMSOvT7U4/JQkcjOZSAeE51lnp1KT0wsXMMIsR0HUiCD7zgrl+J18s3kI+plfyqdZBI1tEqZ7XBFxY++LOb4AcvmKYp86gQWKnnPPpM7EiQCB3OIvDfhqqM0tZUL0KdTU6pGqWkmBabaYjtGLeWJmu9diEuTIMQsfozpNRKdOmtWrnMy4pPqZZGlmDGAVVQCIgRsAoMTfGuccPzrpJI1MFPY2A3B5QoPScLvEMhXzNzpamoqKlJ9QYLICawCCHMA3DbC2L3DKdVMvTDcpVVEdTYCNjPQdNmPbE2fIONXDw492JtXyIqENzG3zBZ7wZU3v7YzBILOw/UC+MxJyMqoRXo1cytSo/kutNIWmHAVhAAj7b+vpON+I+IM3UpmlRpJTBABKtqdojaIAke+KFbOppH5tby9QUyBokDVeOokXvYi+KFLiXlACiRIMtIjSW5haeYwT9hfF4I7Ub/AHISARRlTjHAs3Z3pFhsNIYi+5YxNu2KQ4SxhQsesQCeu+xnv+2HGn4rqaLqGGwOxNyAIJF4g/UYDcN8SayZQFujLBW5MC+8AgT3n0nlzZiP6eoo4cd7MoLkmSmoCsCbse3t3/1jNB0kEkAxEGSD6+4xfo+IkqhwoAYTyzBj0UxqP22O+BGc4sq1GCrELJPSR2Bg+kYJfUY0ROKINgy5kMkwDAgQ1iN5Wxg32BAMYJ53Kakl9IpqB02AtHtf+RgTl8+1uYLADNNoUgXg267dZHrgmM1Uq0lemwZSYg2IEXJHYbfwSL8rhIqxbyOYR6xBGkESWR+lgel7Tgtk+IUxpppIYMSIcmQQ03KxYXkHr9oamYQxSNIA0tLSDExYi4tv6mx7zgZxmlSZ1qUHsIOkggqNiPoF+t8VKoc0YhrXqEmydJlch1BpjuPiYnUJ69RbpixS4QlKX1lmaSdR3aLbevT3GFYHTBWQLTI/n8Prg1lOEVTzNU0I4ZlqsxmdrKoLC9rgTOGv45A/qgBx9Q1w56yBzSbYEgXuBMgjqRJPrBF5vcqcRFQtTLqtIjSzNAIAE6ZX4hq6/vhIz9csNOkK0tzKxjYTZiWAtG+49cR0c2QwBggnbcXBE/czHfCz4PIcrjV8gLqoSpZmq1ZcqKjBZBEqCUVlDTaSeU7bk2MHDxkxTpKqqhVIClmAJJ0nfSYExNha3bAriNHM0VpGrUH5VNaRFOmugpCh92lolGmBuYiDgZV8RodK6C8kSkQC0MsG+1ht64V5GBnrj18wlbjdypnMzrrVGX4CzMqzIuZEQYJntix45oNTNPL5fXUAQamVTpMxsRYm2JGzdZVLVstqjSQfKAIuTpciOw552kmcC8/UqB3C60IeytOpZMqu14sOxIkWaS/H455A/UzJltaMDZNK9Q+YpIWlaSbS1o926+mHbwpkkZD+bp1G9p1aFgewDt9bdsAMpm28rywqtrGonbS0gK0+ukj2xbyWcWhSHIzMxu+rkUAzCwLmSSRaLE9sd5Cu3tA/iChCi7jKaVSi5dTBIjQRKQBIBVrTP2EXwF4txJ67UxWgVpEOqAaAS0gA+i2udxj2p4hXlksDBUg+zjUPWYH162kHSzaVa+qqStNF5jFywsAI6kdT2vhCYMg2wh81vRnV/DdEUqBXLgSELIzQfzCASWBMs8xHSAbdCJ8KZ0eQNa62D6GgidRJYm8ElrExAgm1sDDWDr5dOqDEMACNTCCyyO0RB6EGTIwI4W9ShmV1SRWBgqbK3Q9oBMH6dsTFGdCD33G2oadEr5bL1mDUw1NhctSOgkHlkMwhiNoI7xGCS516CqlCDSpgCahLO0XIMxEifrEdsVOH5Vaa+YVAMeY0g/FA1C/Uj74C0eLulRSaE03IJmA1mDatzaB6kYhssOI6H3OZAdxhzHFkq6tYHXSQTJAUyQsSbXC6b2x5SYNyiVAGoxYpFuljG223S11CtnXZmYU1CwWmosALsTYzp2G/fE3BeL1FZhuYl5Ngxkjli0HcGNojvzYNaileoS4vmzKvrBCkwQDEEhSY39fv2wwcK4atG7vULncljEm8BVsN4v8Arhe4Git5TEhStQqVG2lg2kD1Ag/VsWBmW0E0W5UfS51anZlA1K0jSJJ2XtHfAMDVLDDWKjDm80pB0U5NgGZREH22B+2KOVNpRwp1EQOs7R6xBv8A+h9LNVdXmKdQ+JtTnQEK3g2iLnc/LfaB9bjlMvRakr1WYgtUpgaIiCCdQUSBNzPUwTgkxk9TgSNRqTKMVEhQsgSN/v67774ptkCakhdKgyIJPXYbWJHqMe8NrtoXWdYblBNmmTpJBgW9N4Eb41bNgEyYuFmY+o7STG53W98D7uhKEu5LS4dTIlypMne3X3OMwFzOfctyawLSJAvF5DCxnGYYEb6MZv7iOaFU0/8A8dA5DEghbKGN+u9xcjbGnDeHrUp1WdgqoyIzpdatQki5FgoiCwMXGxwzcS8vL5Zq2s67pKT8LHm2heUwJna09MKfBuL1BUamsssBR20GQFW3Wx9YGPRUsVJEk9pYXJ8sayM/4onT53lqqLEs03tZVCCBH9V7A40fLpSY6kVVDkE/K4YghxAuQbaTFgJ6wRzNWq1OoTS0wAdRXmloAMTPsOxPaybl61XmALlCTvcH6nfbB4gcm+vuY4Cmp5xBfzS1JwtviDTuL7CR/vHtPIs6ozsBaIPuDqP627xe9tqdCoFVgxVVHUxvMbDr67xiTO64gFmXra0gXJb0vb64s5dAGTcN2YVqqKmYDKCrVYBSR8AOkEkSAum7GR/cC8zUbW0NpWzIBN0Zfi6nYLeIIi8YGnL1FdS8qHsWOxUm5naNz9sHlc1Vp0zD+SCEYIZAm0tEMBaDP0sJwqEo3YmWW/U2z9YKku5cABgCIu4DKtv+om1hJwR4fl0pmnqVUarPM0gBn+EQx+BXCyYgkt/TgJR4xpDmvUes4kU6cALJUrrZt2Cg2UTf6zSy7u6/DuyhdNyQA2wvO4++B9Jqm+oBL/8A8u6uyVaZUhpdIAJKyB0jrGr69cWstxAVEZqlRQVYA6vkVgbLO4nYTtPWJG+bThqgRi7EBS4ldo1yRBifhjcD2xJksiyK0LfQJUgTymGnpqETHqO+GOQR9QUu5co8PpmdTkidx6sAYg6hcz12P0t0OBpJZKihg2zn4QSIIkDVpBEjrGBmUqjUSymoIkTaIM2F7+x9BG+CuTqkLrqwykfKTO949Z+xGFPmyKKuNGNDuofp1tdLya61XgkMVdSpVhBgu8re8R1GAGU4I+pXDCQb6juIIjv2PpBvhh/CO9MGkVAgaiFG0G4LeoiPSMUmpwqsxJnr7E7R69cI/JfoQitmzPc5n8yQRppsNJBVXEfNIItbr6Sce5mplqtMGvSqJURQEqUyJgk6Va/NoECdyB91stUFTylOhfM1MY2jp7GcXeIZSu6kWUm5KzLARf6CMN5nQJi7/U3r0qJRDUrBW5rEiwNyOvzXi8YgzDICURlK2YMWsTHXuOn3wMfh6+YASoJEkuSI6yT39MetTAXlIEgX6nf7bn7DHFfm7hqfiql+pwzlJdDYSDKzLRNheACIBHfEfCchqeFpEncgst46SbnYWG9sVKWZ0j4yCTubmLj7SdrYq/i2EFmkgzqj9vT97Y0ByCLmNxEasvkmCToo0XPyoUWbeh3ETO22Pczw6agYwXYEnmtcyYAPxG9x+xOE98+TYyDvY7noItH64rNnXCqqKyRc9rde46dccvjZCe4BzKOhHat4qzKwoFbVtzsVhjsNJMhek4srx/M1RpNXQxBNxIvuNUg8xtZvfCMvF3qFBWcsFIHqPYj9vTElaoCBDFmBP0mIjrM4xvEArVTVy2O4xUuPMqlWdXgw2sG2m4gD2274LZvxLTBOpNRemCDTG7EjeYPfbHPVJk61YgdNpPvf3wQ4bWReZmI0ANzc5BkSFtpCmALgyMdk8ROzADk6jXR4qonQtQqdJi0EgkRMWsR0N+2CvCM/RrFXpUy51c/ISXClhGoXJOkW2uDbCHmOKhwPJBQg3UDcdzFh0xFlc5VIampqIhA5UUhZF5I2k/1H64V+IGG9QhlAj/W46uXeorBaZ0adDmCvKCW0RADACw3JHQ484bU0MfzlDMdZZkhIhogC7kHVEwBPphKoKasJUat5gmWgGewJIiw6ztiR8pnaADJAABAamJ1AnqB12H0jpjPxlHtB3GplPdajutXOJReqoMLTJDVG0ywWdbAAkQAITr3O+Fuj4hzGt1qrRqJXIfy6hVlJKEjn1DTB07mVIAtEYG5vjGeemFfWp/qhu5NwdrmNQHTGlSiHpUWamajOrBiOVh5ZkzJ5zzczkCwG+mS3F4/Ae+t/UF8hY6uHPDvhatVpEh6YKsVK1KkMrLEggqevX1xmBiZiiLMys3zFiQSfXeel5P6YzDCGv/yKBEbq/Da7ZZwlUQFEqQCJItMi5vEkHpgbwrLrVUg0oYHTAgFKqkBwI6Gxs0c3pOMxmIl2h/mXV7hJOJZh2RwLIjNpWACGBAYkhjqMNIJPzfYPneGrSpatUUmkhRPxXiBMf02sPbGYzBLqgPuC2wYv6CxChSQp1EFpM9CSYH2GPctn6jMwPUi4jlCiABN9MGL3/vmMx6nBakfI2IUzaCtl6R+Jw5W4ECykL6yLz6Ha2Ic3QcHTsBpTpMr7Egfz0xmMxID8RxA7hvJ+Ekq0a1R3KiiAAZJmpJBW02/QYEVqLoirTCDRIBgyPmaJm53+nc4zGYThyszlSdXFOKJmz5tlVdUEESCAJvq3BtAIM7SYN8NuTy4eh5kyVBBSPlJWDqIJ1KOmzACcZjMZ5ftAI+43BuUct4ZDqwA0lSZBMgzH6GZ9CSPXFbhWQeooqCJLdSYuNRt6H7xPtmMwgZGox5UWI4cOyQpxTLaiadxEaSQSDPzRpB9vXelWyXl8jKpO6mZgjpEQe1+hxmMwhSZ3zBvEOFhlV1IJNgZIvBBkdRMkekDfFbJq/luh2B5XJkxJFuwE/wCI3OYzD0YkRbDcXOKZRhRFRdup9dbKP2wJXMMBEXPWbfb2/fGYzHq+OAy7k2QkHU0ZkaAA2qYA/ff/ADgpRyzmolOCARZiRYaZ9+w2xmMxuQUP8TEMs0OBVNIZiI1QdO8Qe5GK3EPClSkzMrB0EESSCR/PbGYzEC+VkDgQ2QQccsu8Bbxa5Fvtizw/hisfmNvQDHuMxXlyMB3CRFNQvlOAUpOqsyWNlG3Y7Y2zORoqhQVHcH4iVCmelhY2jGYzHnJmyM1Ex7Y1C3UocCy1ZTGjkNwZWffviepwrMKSwYcx6gSB7g/rGMxmKXyHnJlQcZhoP5pTzSAACSRMbbbfscEqNEPTU0tEBpDPMgyZYDSRIPtjzGYTkc6MoxLNM1w2tf8APJJiCJWLAEHSRMgC5B2xtleFK5FIZmpqJOuZ5tIHKTExpNum/XGYzAr5DkfxHDClyb//AAitc1IkmwBiJMbnoIH0xmMxmJz5+f8Aujfxsf1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CEAAkGBxMTEhUTExMWFhUXGCAbGRgXGSAfHRoaGx0bHh0fIB4dICggHRwlHh4dITEhJykrLi4vHR8zODMtNygtLisBCgoKDg0OGxAQGzImICYvNS8tMC0tLy8tKy0tLS0tLS0tLS0tLS0vLS0tLS0tLS0tLS0tLS0tLS0tLS0tLS0tLf/AABEIALcBFAMBIgACEQEDEQH/xAAcAAACAgMBAQAAAAAAAAAAAAAFBgMEAAIHAQj/xAA7EAACAQIEBAQEBQQCAgIDAQABAhEDIQAEEjEFIkFRBhNhcTJCgZEUI6Gx8FLB0eEHYjPxFUMkcoIW/8QAGgEAAwEBAQEAAAAAAAAAAAAAAgMEAQAFBv/EACoRAAICAgIBBAIBBAMAAAAAAAECABEDIRIxBBMiQVEUYXEyUoGRI0Lh/9oADAMBAAIRAxEAPwDof4Vb8okH9cbnKL/SYxezfDX3BB9/fFRaVSegxWMg+5KUaa1Mqhix+wxWqKAPhtgo1PTdmUW79fr9ce5QLVUFWUib9b/2xozKIIxsTAVfgtQtKjFSrwGtM6CTHbD+ix1xHUr3gX9sB+W31KBiiEnB3J7+gEQft+uNv/g3USyb+ovH1w90Hn+d8TnHHzTfU04hOfLwuY5IxZpcEefhYDpHXDa9emXCSuvcDc49bWNtP2xp80wRiBi63hxiJEHFGrwFluU9yL4cKbVew+uLFNj1H2OBHlsJvpCIrZEWvffHh4ffDpmKataQPtgZU4PSmQxk9QO2HL5QPcQ2AjoxYfhwBMASdyf59MbUuFqBPXthmTgiG+pvqMWaXBlA3/TBfkqJnpNFlcosAFRBH1jGwySDa31OGRuCqfmMdiMQjgigk6+nUYz8lJnoOIGFK9v1nE9Ksq/Es+2CFXhjC40nENXLJTgVHAJsB6++BbPjqEMbzej5VSwpnaTYfy+JjwRDcL64s8PyqqJBmbzggMTHNZ9h1HLj+4vZjg0CQv2xS0KP6h7YbmwJHCgWbVIEyItvhuPP/dAfFvUEOEIgtPviL/46m5i0+kj9sXs5wnR6jvG0RjWiGUgxB9Rc4oDgi1MSbWVq/hpANRZht1xWocJBsHM+u3tgpWzJYAE4hpH6YJWfjsxbEXKjZQr8V4H198WPJt6YuEE79e++IjT/AJOM5k9wS0pvlx3OIqmVXqT98EzSFhP74izNGegwQebcENk1Hf742y6Abkn6n0j7YsVafpiM+1v2wzRE2zKVWigJmrUB33nf1nGYkzGVBYm3r7/bGYH0xD9QxjzfHNAOogfTrhep+MVJiQI3JH8OOdcT4nWqIn4ioQQCrEHTZup/qMR2i/vihkHb5WIMqzEXHTaTMHaf8Y8bLlo6GpeqG9mN3GvFbVKsBjpG0T942ifrfF/gfitqeg6dIPxweVukx0/zOOUZvMGnmCjQ8MQDqmxOxG0xf/3i8vEGBA6dLdJ29h298cQ3fwYfEXU+kEra4P2+sYstSG/3wlcD8Z0Fo0lh2MAHSAQD6HVePTEPiHxNRzNA02NWixaImPTmCtzAiTpvcDGhCdQTqPSJHf74UvHfiY0AKQBDMCdVxA6XGJ6Hi2jToorMxdaY1Ai8hRue+ONcb49UzdfXUNwIA6Af+5xgXe5xsjUJpx6o1cVGqsp6kEmVkWI9L46t4f4wxlXOq9mJ6GN526/v1xw/PZJ6Z0wQ3Q/KbXj7/vhr8LcVYhSSx/7G4AExv2g+sx6Yf6a5IKip2elUJmYt64lKg4C5GuaiK8qJEwD/ALxYDsdmW299usnthfpjuFCRpY1hZxSXzD8w/XFWlnRUVilRH0mDF4I6YMJ+4JMNBT0IxjEjAOpxZFZEeoqs5hRe57enpOLvnN/Acb6Zg8pbr5lVUsdgJOPKVfUoYRcThT8X8ZKIKdgak3PQCP3mMaeGuJFtdOTCKsAdJJnfrJ/TE72uQD4mg6h7j3ERQoPVJAgR9SY/vjleb4157CWYGd5ECe43OOjeI1pPQZaoZhE6FMFiLwMcvNRAxK0J03hjNhbYAdx9sU8R3Ft1H7wxnqgYBoIOxU79z/P1w6l8cy4BnFHllE0hrxJMGDqgHYH+3pjouWpnSvtiRRWQiahPGWg4icR/iBMYjekcVmoNO2KlUGLfIw+JJmn1QAY/vgTnHgQN8Ejlp3xTq5Yg7fTD8fERLMx2YNpt1xZoWvi2tNetP7YmXLp/ScNbIInj+5VFQY9SsvfEzZSmP6sQHLITs33OBBUzOJkrupxExxIuVpiPi++Na+VTucYCsLgZUzcd4OKj057H64sNklJ+M4nHCQQCG/vhvMLNCGDSpxmLr5SLA/a2MwXqCHxnAfPd6p+ZmJMsCVHrG1hsO2DfASkhSd1IKlTdlvqMW9IvsMC8wFMKwMgyT0ABM9p9us4v5LS1VQwkc2kjuR8RVexm19t9seBmPIGe0qy14oRORXAWrp1FmA5j8MSbWAUj0PbCzWFMKgIgKYhbT7xt/D1we8TUDdhJZgF5QdWqwWBcgWgAbGIwE8O8ArZt+VDoU85j9BaNZNvSCTtgvHIGKyYLKS3UY+AZlXIpmZA5NIHcEr6i2HCrwRKzPqFZOocLp1WG036xBwo+FvBucpPSeuBTWRylwXJBkm0gL3v2HXHSvxgVGIqqSqk8qwOtzMk2HcekdI/I8ko9K1xi+MWF1Of8e4tRFQafOYQV1SoBKwDB0mTEb/1DbCu2jWDJExJI9cOWfpLmGp5fL0zoVS6uNICFmGtm1HVzXkiZgWtOFTNcCqLUdGHllY1SdgevrO4j74rGQsvuMA4aNR5y1Pz8vWNVPOWnTLU6gI1KQCFBFiwJiZnAnI1UNOBAa5YdYkDtO5tJ6ycVOCZ+tlKgqUWqeWs8jkEMCIgqN7kwI3jeJxpn31Zh6iolMO2tlABVSFB0ggSEtt8xMdhh+PyFRf3NbAT1OheH+FLWpfEykAg2GlvQSLCLEYvZXw+ipAhWPVBCjuAQRMiftPTHPsvxWoUjUYQHSFEAT8TGAAbTy+t9UY1yvi2utGsi1dToxIBPMAV5j3A5iR6r9ML/ACcxPt6iWwAbMci4KQrywJhplRfue4BxZq8EpOzLTzOk/MoAIAa8207T9vfCLwviDaFSzKYNvYx7D09cV81x0wzUqjJUJ0kjra5k/YD0wK5/J5HcRwS49ZwUcmNbVoYn4IDkmwnv674HcQ8dOjqqOzIDJaBJG8e0YWuBNQYFGX8u2owpYm5lmbpbcXECOuGRvASVAhpEhWAMkzvvYEG+Kj5aKKyGzNGEk+2Q+IuLfi6dKoXOidJECVY3E+nKf9Y34dnvLA8uoQxk7iWBup9vt+2LGX8GUxqp1AhE/FTdgViYHMTfbub3NsBuMeE6uWbzUdauXUSZYB1AFxMBTHvaBa2JkfDkNXUN0YLNM89YV6Oshgo1CT8pOw3IM/y+LWWztEOZY6WMkt/UBI6iwNu9/XFbM53ztLLUSCultpgdZ+sR0jHuc4ajUnNLVYBxqhgV6wR26j1GKVYFQHiDcZuG56nYpoXSBo/7A7zb0jfDbwbiwqKDIBvyztB/xH3HfHG+DUnGk3IG/pFr+mGzL1KZp02BOoAqpUEjU3qDIid8LfD6bAgzr1U6LR4rTdmUEErv6YsLmB/DjmXCeFVBV/NGpXDSASdpsSNjIBwdyWcShqXywOfTvvMRckkm/wC2FjyFA3Flm+DHCpmlESdzA99/7YgrZgdjhI4txNmqhwGVUEiR819/TATiOfJd3Dvpc2BJ2HQDa0fvhqZlPUWzMRudL/FKOhH0xIuZUjfCp4fWacVC8k2uRYj0xdytKmWYJYD5pkzv1n+HDPyMPyYqmhNeIUif/IN+/bE/4imBOoffpgE3CqHw6yDBPeBHtidOG0nVdDmI3HUepIt7Yb6vj/3QVVoeoZ2mwkMCO+PM0FbY4Vc5w5FKU6bS3mLILXjvFpA9MEBwkQB5x3mQY9h7bYHnhB00oBYjqF6VJBvH1xFXzlBIBZFmYkbxcxhW4jQNAoalUlXJBJYAKAC0n9BheomjXZddUqwAbnHxa+lryBHTr6Y71MV7aMRHI6nQ/wAbS6Mkfz1x7hSyvBQy6lqAA7AgWi39Q6g4zB+ph/um8H+oh8O8IV681KpaksmBub7b7D0w28J8I0aJR1nzFUjUx2mSzEbSRa/oOmLlbjMalVRpFzIO/SO5/nTC7m+LVKhJTrYWPxzF+4EbenbHzzZcuQndCfQLiVR1DdLLUadRoqeZVc8smdIWAY6lrXcySbzjyp4gp5eFF2aSe5KxeOg6f+jCnxF6akpTLK7QGrCZaOx3VZuIIJ39oTlaaQiT5jWNp9wBe5vJ6bWM4w4uW2MYnHqOGX8R0qmtqnMVF4+EC/KP5cz0GF7i/iY6WkIqQ3ID8ZtA9b2/kYB5ivqKpT5UpczNeXYDmaZ+EbLbpPU4p1eMsahFB2RVXTKtGsyeb2IgfT1w/D4YJ5ReXKEFCVKfGKi1aOYWwRtJUE3AA1zfqGthvq538WS6czIAYIu1Pv6sCPt9MDcu1R6S6XVqz1G+OlTcMFFAQdanTZtxvaemKvGFr0KwddFKog2RFUDUWEEKAIt1vf7Vni2uogNWzJs94ippsnmVIFh0EXbtOwFu+LmTziVzyGSQIWDOp20j2i/oAD74scC4ZljD1qerWsgLc6uvXaL22tbFnhWX0swRNADiXA1alDGARusBpA69cJK46oA3OLMD3EXj+eqeZUVSyrSZklCRJWxv3kNh+zHB8waAqalkspQmSWmABMWBBIIH9sWM34TqqzlKdOrTqVC7JrjUZdhJY3hmBsepGGfM8QFIqlWmFdlUEi/w7WG12Np774Zmy+1eAiU7NxA4JwtQH1llaYNMaeTow1En1Asd49cG+EeH8oil2UgajzVCbreeUECf7xGKnF8vlBXdmbMqzEeYlNeU6SZ2iQbHtc4EeIBTOUQ06lZ/zigVzskOV5fUabmb2HqHJ2NA9zR6YHU947mKNOqTllXygwDJBXS0dZ2Ekjtth34HxTOPT0qqCko0ip1ncxeW3jUOv6INbKhKZqVGUEj/AMcSzlgJVhEDZrn0OwOOjcC41lhkWrIpUU10kE6ZZABAkxGx+u04HOp4jV/uLYD4lLhiHKVHqVGqv5hvJYwSbQdwLxAERg1k/EOT0kuo5h1E61mBIPTpfCtm/wDklgEPlUwrDXzvLaBImBYXFj6HrjfJ8Qy+aXT5YWq91WmwPmqpBJAG9/X1nC2xt2yxRV1God4/4MyVVRUpfks8f+ONJ63Tb7RMDAPIeFs3RqLT5XpsYZl20E7EWcD02tgjRo11a1KooJlSWUr20lQYIsPX1xMnF2AI1gmAS0AAEmNjJF7fQwcGM2ULQNiLJ+xBqeC6v4lVVnpoZMtzgxEAFY0zOzA7b4v0PDGZy55GV1BYxEGTEEdLd5wWTjE2LqCDBCkzPuRAH298QZ7ixIT8xl0GWCRze4mR/vGL52RtGC2MHqZwfiDhaoqKKeidxvFyd4Iv0PUYr8I8RU6lXyyRpYSCNx2Bn2O2JMn4iaoeWmxBB+UnePuIxtS83VIyvyRZYWNUxpMC5m+98Z6uM2GSLOFgbhmrw4lCBWQh99YNwbAb26DElDg1UADzKcDppP7k4GFczEigovcHrGxNzsYxay9fOlRyqlwDPMI/zjUr5Uza+5ZocIan86CZ+U9fdsTHIsDZkEi50/3ntbGcX4l5SoXIMsA1jsZv+n86onE/EJOaalULClTZ5YGG02iCsW36TaLzgsuNP+o3MVATHLNoFk1HAG4Mxf0gziOjmgqxrUrFiATsYie+F/J8QSsAVqVFI+V9BKjpqJUkffEubq1EIk7i0Rv+0f6xASbqowYgIapZyRqYabkQVvA622GE/PccdWegCY5grErYG62UAjeBMWEb3M+b8QVCCukKSDzTDbW9De8YTQr0Cwb8wvYE3JnYE9R/npE4pxJYsiNGMCWfEnFK1WgNd9LHmDXJYQBp7WnrMA9cDcvmSSWBMk27gD03kwDFtxjTPVWLM7rpqRBtY2N/eI+/aMQ0KxNKNB1H4ieiAknYxeQZ3tisD21DFDqMuRy9WsupWAUEgamMm89PU4zC2madZAYgA7QLfp9frjMB6ZMbCHEjXpoQ3MSfiW/MSQSADuANItEE98ScOqsaShSyqdytjFwQ1ojpaMecezdVKUutMvITSoOmTMncEixPTFXM5iqaKCmBcyeW0HebXuOnfrhXAkblrZBUnzGTVR8TkkXJN97/AF9d47Y0RaCUqkTMFWZiRHcL1mOpv7dY8rma1XMU6BWFBXUY5tJbcdNtpk++IanDTma2lnOnzCqzHw6ok2uYiTud8GmIk+4xWTL1xgviCkUKTqeWq7iCblVAEi8kcxE+3rgblqnRVZfc7/ph18QZBaOXreWi6KaFFBuQzVFNpm5SCT3bCvmeD5iiiM6oUJ0koQYa9mtYzM9jj1V4DHRiHBLWZaqZtloILDU1UGYn/wCna3/UfpiKjWOhgA3NEkEdJ25fX32wR4Xww11pJKjS1Qme00/vf++GnhvCKNOQQrFRJnrsPpvH0PbHnPlRDVbjFxM24J4dxClTZMsUDoaVOqFa41ESxBIN7j9cdNyvD6TotZMrTJCcjKV1adNhdQN4HUDe+Od5LwUucalUFfyjoRUKkG9NBqEGDqkOQeoU9r9M4Tl/w+Xp03rBmAgnYOdyQLkDHeRSEFf8xIsijBOe47nMstHVlEqkk/iCrNppyR5ZGoyFIJ5yN1IgYMUeN0MxM0mAAkk01cR0NpOmPm29sB/FPBnzNBmDo1RQdLamAKPujQw1DZhsCQPWffCBWkhCtzkHQ7sJJIBaFkSQBqIA64FQCtzGFQjncpladGpmhpqgAtymZYfCgg2vA7++F/wZwGVqMcwXJYHqvlyJZRzGem4gdhjTjWXZ6FSsA6VmcU6dQ7ktaSFbSREgBjA+pxF4T42MvRYOtF1VpcUmAcSBqOkwpAbUCVMWkCIwt1tTwM1dDcQ/GutuJrlqIVmQimJ+bVDNqO+kbE9ApONPF9KplAtFRoJbVqpuxpsAQZKuDBkzGpumHHxHnqS55DkqUV8yrebUIiogWAqr5gKoW6+vbFWp4ep1UpB6jM/xSzFrAgQVOymQu25JjeKhnCcQRoCFjwFwTcQeFrQBpCsrPqVpSTaYvZgdJMmARh68LJSrZjzq1QM1Gmq01oqVFM81iJgwoWLzc+2Fbx1wVaZWrTLEXV+kET/b9vXDD4NzQyDMtVAxrKrJUCmGpFdSmN1+IzIMEHoAcdmHPFzX5+ITWtoBOhUmolrtVE9fKK79ztHrGLGYy+UCnURe0yCYm1rDc9tzgYme10ifMhDzHSQOvRh+wIwr+KeIRTp6DU8xSCPMa0g7RYMCDa/Sw6jyhjJahqTtzPYjNxHhisVNIgnqXkA7kW+Hc9CJvgZU4QRWU1lqlGYswo1AAx5YOwKxBEK19thirlOIVmXT5epw0AKQpnsLFWGx9t+5v8Zav5S1K1KpTUOCzakMAAgkwYJ9I6D2waB1NQPeDqKPE6Ge86pVFN9D1GsblVJlT8QFi2mZ2W4jBnJcazGXRWoZWq2YYDzWqDVTWkD8gFyRAMCbT1NpvDHiEmiEdAwB0kqSTy2JImw2uJ62wz5XICspfUFA7k9R23Uxhj+QUb3rNOZ6oiRcX/5GpkU6OQIzFdhJIBCrt0PzMxAA6Tfpjbw54mz1R6P4imtNKyqU1JBPNDQQeilSPedpjSr4Xo1vjVajQJaIYg+/TFZvD6ppNLz6Ypk6QtQkLqidIcwtpMiDa5ODPmIepiuKoiNHibw81am+io+o3UEKVDTvcTHpf26Y57wnw5mXzLDQ6hW2YnWBsRqcaYj4T6L1mXHI5vMohBd9CqedlEgG4JIP7W9t8Wsj4hRqtmQkogJgy0F9o9D1xo8rF8iYF+pTqcByuToPWqO1BBuSwbeB2+Jj0F5OIeFcKoZxdWXzrMBBPKNQBuJFisj0HXrhT/5F4pXqs9F6btEPQ0EeWQGkhhJDHQDHUE7WGKWWp5rhtWlnfwzChUVaVUW1CbA2ICkmDIAE9pw5TiaiB3HegeJNx/bwKD/94bvqTc9QYYHCTxzg9Sg4FVRpNxDyREASYFzAtPXD/kuO5emXZUYF2l2hzJHW/v0wneMFbOOzismhSNCBWkj5gTpJ7GB1O4wsZsPQFQFVri1Uy8aFBPmkldLLtfqZBkSDEYG8SpuGUhU5xyhL6lVyLAyegEdr9cHuEcAqVKZhlpQ9lYMdQurH4pUGO8m+1jip4V4K1TNVUepp8iwNzclhIDXIkC+8YYuRFBN9Rwxkmov1absbtptsCR67aDBvj3Hb+DcMTyUBy1KQIJamJJFibjrvjMB+Un7jOJnLOOZ4lcsApDVm1AgTu2nTJtuTc/7xvmM/T8kQwRPNKKWG5AnVYWmCRJ2OJ8garOp30tIWC1tU7nTF/Q4peUlCm1FYKhtekoxYGAuzBjphVtPaLYo/4iKA6gcm+Zt4dzwqZydV2ZAhIuSIJtPfDrwrhiUGUIVZyHBYEbhk69L/AMOFLhuXVq1OoCnmU2DClTjVUCyeb4ft0jc3ktRyLlgwmmwmAywbm91kfz7Y5x3o1NxBvkSvnXYmrSkhihcFQCQQEX6gEfsO+IMjSdEanUTzGqFXQ1WCgqILRACayw6ztPpgn+AFJPOqaaaaIZnsSJBbeWkmL+k9cK1TxRTR08pDV6y0qqwTYDrYbwDHfANlOXSjQjwOOyYe4frFYVTSOlndSBcAEUyJKwtwJ6dcGeHim616mxYMFDCCVVYAEydXxNsd+uLXgytSzFLzKSeWSx1pJKq28jp+m49jhhzeRiLfFvIB37Wt/vEqsC2xuaxNVc5JVruUy9MN5dOnq1yo1MSQYWZIG87dInDrwvhpdVKOIj4S9wDOxiZH+LHbFvP+E1Z1YUTyzDCpB5txbpva+DfDeEKoEcoHQwb7zMC89YG2PQyZE4ipIEIJMX+KU8zSCPSSYMVqqyxYbQKYJBNxzcsXgdq3CeFstOjpXmVSSzLGmVl4ndywBNpJLX6Yj8U+L6GWqVKVL82sm6nlVP8A9jEvMyAO+4wsp47q1aLDQo1050pqUzLDlYNyttfr+mM4My6GpwIuFjVOYKV6da5Ic0qgMMy2W4IamLQeWD264OZDi4y6PKrrZ3clWIWWMwJ6esnC5kstTWhTq0VmpUaHNSAukEkgsqy28AgRPQXGKuazeY1bqgBMQIsPpiTJTHiIwLUj4gtbMcRavAYAopI2UhQQN9r/AKn3xayrfnZhV1Lqcq7EyomWaBbYgiB11TEDEPgrNqnn1aj6iTqMmZIFovMkQMR8IpvUl6lyWZ20ki7XMaYIIHL0mTI3wIssb6GpeFARQP5gXxxl3ev5SENqRTY7lmhf/wCjyyO84ZPFtSqHptTUVfJCebUECCNImB03t6++Fzj9daecU0wAQ6At3ZWH+I+mLWV4g9OoyAiHpQ4NgxVmM2+bSR7g4qyXxFRKoCxkviFKwpeYrFdRgxC6pBAYhbE9ib2OPfD3E806B3SKa8oZV1C0zKkliDIGoaoI27DuI8Sq5k0qcXACgKL7XYxubHDiM/TC018lqYUBRpAjSNib2Pfeeg7qd+K0RFOPozWvn9VMNRSozSNTUQHBVSQCRBOoaj0FiwIvhdzFerXDAjzKjOxQ6iADtpAYgXWRsDcwbXPZTJUqlfUKho80a0BDHoI5SDY7MDNsNPC/DGVyjrmDmHqEGV8yGJJG9gsNc+kEj1AY3xKNxLCon0PBeaoV18laZUiUgkOJg6SxkdSJxZfi+agmqvMJEsxBRgYgPEiBO9rGZ6OtbxWx1aUMC0ldje8ST9cBs23ngHy3ktcluUSdhG43sf8AWJMvkKx2Ji4ie4JyfiOoh5gSwsrIGIO3y9xYztcbDF2pxfN1tKCgWW5DGRv3Jm1rgD/OCgyWgqug3YCVUe/S+npJ29IxdzCBCSqsRuWkaQJieYyCL/bE7ZlvSwhgUdwSvDs3VAWtVBlbbwLbRJAPriE+Hcwtx5b3mYIYnY3mAdvlsO++GQZt1YiDEbkCDPSxEW74rVOJETFrkWBHvv8ACf51wn1nvQjhhHUCeH+IUlrqcwWDEE6X3Rv6SOrC4nbEdXzs2ScxWMCqSoEqopKRpAWYJPUmTMwbAYqVaLZzNOgyxzKgAElxT0GxnVeIB2iZnDZk+FLkoVKZl0E/mF9txLAE3PQDfpti1+S4+S6mgYlNVuDM5lHEAViRGzKxH6EE/TET0aqiaS0G9GV9QNps0rv64NvVcrpDATcHTsLdfY9MSFanKQiHuf5F8SpkddxbYhFoZzPeYJFJVCwSiqPrfqPtgLSymZStUzBakHqEzqMjTKlLKBzAb9JGHiqCbsmmJsJ6ff8AbAusrA6rbxzSDuJtMgiO15xUnkEqepyY6lVc7mG5jVa+2mYP0MRecZg8hkCGpmBB2/xvEYzCS36jws5xWylQSAWdQx1MzSdNpiV1Bje5BFhi3wyo1AxSLBTG6M2o2FzSHMTtqcHvfo5r4a1TpKkyZkSZ7yOs4ucJ8NtSpkMVnVPKIntJJm3bbF5c8ZOON7muSyNa35KUgfiiGkn1gft3xfzOWp00Z6kAASTc/wA9hjnP/IXjrN5bMrQpgIAqmfi1zvPsbQD++CvHOLVquXyIqKKTVdTup7rpCyN9m1R3jthXoNQLdGGC10IJ8Q8Xy9TM0qeapAZe921mDA/p2IESbgfrgH4j8N0fxq08tH4dlVgwJqBZ1SSJBBhW+InYd4wQ8R8JzFIGpUTTSq1dIJIKprJ0iVMxsOvtiXwjSFHMPQzMF9IVJuCo5l33Vp9CCI6mKefpJYj+Ab5hr/i+uw89JZqdSoHpaiNWkz17AaRG8zh/qO9y2imAN2v/AHGOdVqL5KuczQVjlzeqq3CkxqhTcCSTPQ6pAG53P+Nsqio/nl1bqqsQnL10xY33m/6IW3bkPmKyp8iHquaIUsXXSCATpIv164o0eLMWZFVGO4iopJF5GkG1hE/pjmXFvHpq5unUR3WgqNygEFmmGlSxBNrGbT3xdOdykNmRTU1V0w7fGpJEbyATcSDv7YoyYyO5yqCJp4q8MVqtfN1xQap5ywun8vRCjQTPxxEnaYxX4D4adaTq2Spk6W0PWZy4lWiVTlsLwTfv2eOK5yuKIqMB5ZQFgWjSTup2kEGL4UqfFXDCnTdkYrOpSSpHRTF5EjuL74xfLdxxES6Km4Q4bpo0fKVV002mmjuWgQJ5is3ILRcc2KPF6uol/LRuS0E3jYCI9bzinWrqtdXr8ylioRoJqEqRBQTaTqmwtc9qudDUlBVKujcLB+GTPQ7bb/ffArjPKye4AcEai9k6YOVE3/Opk3iVZh/PTDvwXgvlg6dZUnTLEExOnURMidrWwr8IoU2og1FOlWhgbEFSQvoDMYcstkMxUy2ZranyzUhrRtBLsgT/AMS3AUl1B1DV0j0aSWNfuVuwQcv1BPG/Bi5bMI9XNo7gqXo6SGAcEAzJEap3gW32x5UyVOtSVagbU9NGDixVgCp9bERfe+Og8IoZmvkGSvVNSqwJFRUWQFctTXYCRpWxm5M451ms9VHksjIzaSzBGBTU5D6ZM7FjbfftgnPMCj1JkymiDIuF8C8gn/7GOzFYMXsBJ2i998G6vC/Mphi4QraDpLbWFidPtvabbYG5ziNZkQ1ylMmdJVoJnYXsSD6Xv2vFQDq12YkdWG57ghdW3oNt+0zhjsmapvuO/BOGkUNaPp1EQC2q46w1lnoB6YgpGiawV6pPckWkXi15sRcdu+BPAUq1GZQYDKXVi1iAdwfnneekGRcYttwD83TUqBWU8ugnUf8AsQBBBPU2EHviJlFnkYw3Woy5jjGVpUTUpL5gUjWIh9J3IkcxE/vtgXQ8TIzfklqim/5agmTcahp5SBbeJg4vVcsWQAMzBYV0EjlPW0t3v/DToUkps2hiNHxAdIF5HtG8QTOEjhR1OVf3J6fGgApNQhGGoVP6+hEgnSR2/Q7HfKZ0mn5bQwdiCWF5mxboLRcExGA1XMLUV6VEM5sxYkBNwY1aRzE2A3NowPTilR6j2ZmAUc1UgEwQDdYN45QQJG5wS4b3ONRw4Nxh3U60CqDBLfEwECQouQPYf2xLxrOqIuNJkEgdDsQYjuJwh5nOVShaiHLK5uSGI2+AgQLgx6naMGOAv59ZadXWJBAliYg3AO0/52tg2w8fdOUQr/xqpWk1R/iqVHJ9IOkD7AYucTz9bz2BZBTUSCw3VixtYybaY9B3xXz1enluH1StixqaIHUsYkiYm18A/G+fq0fNejqZyAUCzIEwwt6821pHbDjeQ19zUWzyML5zjCM5H0BBjpYmD1mJPXpbGqZl5KoSJjc9Nup97/wcpyWfJRIJRlJDEtcsTzE2m22/QYceA8fo1lFPMcrxp8xCYkGAewkib/3OMy+IUGtx6EEVUcqGcYWcAk9ADv7/AN7XxUzGZQEkiGB6kRv9wcV0pAELqY6tSiYhiokNb4YBAt2vvjypkVYQ0qASYsZ/fpPXriIILjePyJu1QG8D9v3Q/vjMTCkoAu2wuOvrv9PpjMM/zNo/U88J8eGkAyCxI0rJv1O8dRg34o8QLlKPmOGbpAi5/thd4HnaOXbQVIfXpl4m1t+h9e2NOLijmqdQedSPN8x0wBFhFxc3YyPpi8FFO+p5aG+4C4xm6dasrtTUak1ICQSohZV1mxIIaP8AsR0MivFtDM5msHQqooqFWZl9YBIHTcEe4+0Ge8NVDmmc1lu3N1OxIgyJEECI2wRy9CP/ADV5RQYUqWJMcvwkEHeLzMYIlUcFDc9JcmNsdMKqT+F+L1ygR386jEPTZFJ1dQNbDl+k+k4FeOyuSYIiylQLUpq1zQYkhlU76CFB0zAiIjDpwzjvCSqmpTCtsSULEkRMsoJP1ANr9MaeL87wjMoYXzKwHIVoMxnoIYLqHsfrg0an9w1JHzDpf9wf4Vz1bNUmRqT1KNSmytFVBU1WBIOoMLdx29cUanDMtlSS+VzZpUyA4ZqRWJGkOy3KTG5HrYmbb+AaTKtV3eixUStMiAewBEjfaTE7nB/gnCqOWQorNpMli5HNPVuhMWsNh1wtvJwp/T/qMok3F3N+G6WdNNRTOWVVIUUdJQC55mPLfsve5M28y3/HmXyzrUbMPU0mQOWNQ2lYMgHrO/bB3iFRhpFAUwvcgbzaZAgdZwMpCsNZKFizQSwt/r+HCR5WVujr6gsFEY8xW8pFl3YvvqE9DAsp0iTvMyDbFLMPSCM4pLrazAqd+pMxaBYYGV3diAGCmAIJMWg79N+2AfE87UgUwuooQS9ona3UxN+l/tmPGfgyfI/3JeJUwuurTojzQIWbwerBSYANyL3/AExS4zVqtEFaEL+bB1hmG+mCY3Hb6xiNsy9T4wZAmxH1v0AAnY4oZ2nyNpQgm2tjqN/Wdj39Ri9FGi3cQpF6hPhfBxXyz+Y4mpJ1RpBI1aSR0+X1646PwHgKrw40GaDUpgPUAYmTZTeJhSBaIvjkWT1XXWeXlcRdVA0xJ2aAbmYN8d74XTBpUwrhkCgyxlrXvaBFvaPrgH5rf13Kc7KyLXck4pU8sUmQwnmCQsQQ09Bc3jbvfCjx3w5Qp0qH4dFRF5Gi8bkE97hwSeuD/Gs4qoriGUfJBMqGAJBHWYi3fcYX63jWlXRsulF9SsFYMpUWIsCSpDxDDpF56YWxJXUVjUggwfX4Q1QGZ1TCuBq1AdGC/DtE2GKedyr0BYgkBh5gGqBAEmmYvPqBvtMYJcP4gpZlCkhbRq5WmxLTJe03gGNxG0/iDKAKK9MFdRA5WiO6nuu9uhjuRiVGYGjLXgbI5Qp5Zq1SJBIvpCWPNIBud97EdcX+K1XpslQMXy7CGb4pEqTI3JjVsIsbdxdTLVDSYBtRBB59iCZjaxEE9IBnbBfJUPK8xHMNVHKxMmmY5WNoI1EgR0n2xxHyYrZ+JPleKLyPYsC1gSD5aagD3mHED27mFbPV6z1XrLopsBYQQSQTzGRBDCIufWNww1uH06aGlqLVSArBTpLMI0wzQAw7zcYhzOWYGHpmdMqwEgTAiwFgbEb7dzAIVU2IwAdQLxHibBi5BbUBrjl2+EXDBmAJIhYFrdcXMzSZkXyn8pwDGmdRO7hiG5lazAjtN5GK+Xdqj6VIeZHMAN2Am8/fpb6zZWgFqco+E2g8srJ3MAWkRtHXDSQOoLfuTcPrPTUjyBJEkg/EgEW1Xky07xfbHr8TSqyUlT/yKVLLYos8rRbe0xEXvixlBFUqxRlDxGqTc8x6QRYR1xnEeGZd6TuVJqIjrK2uLzv79tztIhRZeW4eJqgPKZ1ky4R6ruklQ0QA4FlgidQIIgmZWSLxg74ezKNQFeq7F/ibWZIPKGEiBY7C1iMKh0CshrLI1WidPMNQqAGASe5v77Ylq5isVqMo1UA4dhHxE7m110gKdX3xVkx8hxEctHctcZ4Tk3rahVcI7Fgs8skaiQdzOqQvQyfTFIeHqIJcOWW9geYA7Eev74EZYLqRqlYuN9MQBuBF97D1wV/DPQlsvL0QFJUmaiBjpmIlkmYIkjrgiHXQaVYgoW2EafDb6Muw1FjT21RInrYXBJBmJF/fFg5+AEN2kgsTBJp7mFAF+4ge2IuG8EZyW0lFIOotICggMT9Gg/T3wMzvDiKlYBoWowf4GBHKpJAIkEte4H98Tqga2aA5UPxEZTXK2PN67emMwpZrNmkVUVCAVDAExGoSRdgd5++MwXorO5SLO8ELE1KjsssdUzO2qbGQIO5j7bQ5B1Q+XlX5gpWSbkb3nefeSfth3HirL5iFNAmTAXTzGOtun+sVK/CMtmYYZeOsizD6x+2KQdcWnjnDuxPeEZpU8xa6M3RjpEloFwOs/wCMBeLZLWhZWAUMeRpDRbcD6/bAriuTSk7LSdyIu3mksWFrLEEdJBwOoZ4A3cN13iT22Nu3thXontTCY/DQnT4RpZTpDhgCpUMwDdoJ6YccpnTQA82oFSZ1HpHsZIMbRjneazLwIaVvHr1vHW+3p1xXZXNMNGqZUgn4fcXted8GcByVzaLV+BpROlZzxRSZQaRLwxB03B2E/qPaROAeZ8SSSqJLE3LLYNG5PwxfpvEYU8jUrpSd9CoaQlrzqEqC1j2wXGZ82n5zMFYADy7BakkQRG2wJ9GESZwLeKqH7j1yMwhmhxx4KQq1DOmNiVgGJi19z2xezJSjT1NpqNIYyxMb9J5uaNt/3VMuiVmdqbFIkOridEWsVlhdSZ7e+IatN9LLXJEq3mA3Zpa2m/TlO9gr+kD+OL1qdzNS9X4tTfVTC67kj5eWJgn5QDAk/wB8U6mfamoJ+IEKNKyGB3BMzEDqdvXb2myqisSuoEgxqkzcPECQSDfoVE9MZ+Jpmq1E04ERZj/SCSBB0kSQB122OKVQDoSZwTKFDiopgPq/MvyqDZZG5N+4i/XBfLcUAIFQCoKi6TLfCu4YdyI29cT/AIOjoA5nJABZegmSbXM77dDtvj2r4fWhSasxIalNWFWSQJIAnoSQOkEHvGAZ8ba+YePCy+6K8sKoIc62K6jPxSRJM73kEelsXeFZ/MtUqoWqonMF8swFE2DW5ogRP13xboeGqD06dWnXq1FJAHmFQZF4CBDLyIjXG9+/uWaoalRaKSJIqs9jM2AHVhq6RuMOd/bQlOJBfulatxatUqMFrNpRUNzM/wBbEDq0AwMXsxmUTL16pbzGp1VKEGOZkp6d+k9OkemKYylOkGsxE6VYmbCJHtJP2xWz6s2UamByu2v1BVwBcdNJAg9rbYXpmH1H7TF+4Lq5qvavrKs7MQBYQsSRF45gJnvc3xIM5UdUBrVyWJOnzGgDqYDdPp7d5s9wycvThg1SnqgA/Jylo7xv6asFPCnBaVeoDXqmmlMWYGLvO7HYQYn398Ul0C3Un42YIyXHcyAUpZipHRXAcMBJA5wSD9cSrxrNCD5oDNALBF2Y3JBBvfpifi3h+tlXZqbB6TGVqLBkTI32Nv0OKlXLuAFqKUBS0i8EggiYn/eMJxnYAncaEizXEK6vIqVCyndiD1AHQAQP5vi/lfGecp6S4SoE1GDIsZBkqYiZ+v0wW8L8EXOVn0oWpaSrtPwkAQ0wJk/3xf4j4KViaa1qdMEx5bsvmMJAZZBIFg0W3AmMLbJhJplnUw6MG5XxFShWanUDNMpSuWmCBB03mCI/scMhy2lSNIJqQLkmOU3BAAkA7/8AUz0wtVsg7vqVRUC1AKTA3UqQ3y3cEg9ZuI3t1lOEKVNyRYrtHT9P7HEPlFEor8wyasNOacXyTLmKr8wlNdQDVuqgDSegBkx1APWxPiSKhFN2DkowAtpbQussNuXmje30wTbI63bUDAGg33UXIM3gbE7X3xVyGQLVdGp6Y0idRLKSDAA2EW2N8TnLyG/icoAikRVmxZKa6maaasFMqTCur6TLRAsSBvviHP1KQoHUWYkF3DbAGCDA5YvAOHOp4cpywqEMFtrLGSDeDzSYEi+02xS474So5hgFZqSweULOpzMEiRMSOvT7U4/JQkcjOZSAeE51lnp1KT0wsXMMIsR0HUiCD7zgrl+J18s3kI+plfyqdZBI1tEqZ7XBFxY++LOb4AcvmKYp86gQWKnnPPpM7EiQCB3OIvDfhqqM0tZUL0KdTU6pGqWkmBabaYjtGLeWJmu9diEuTIMQsfozpNRKdOmtWrnMy4pPqZZGlmDGAVVQCIgRsAoMTfGuccPzrpJI1MFPY2A3B5QoPScLvEMhXzNzpamoqKlJ9QYLICawCCHMA3DbC2L3DKdVMvTDcpVVEdTYCNjPQdNmPbE2fIONXDw492JtXyIqENzG3zBZ7wZU3v7YzBILOw/UC+MxJyMqoRXo1cytSo/kutNIWmHAVhAAj7b+vpON+I+IM3UpmlRpJTBABKtqdojaIAke+KFbOppH5tby9QUyBokDVeOokXvYi+KFLiXlACiRIMtIjSW5haeYwT9hfF4I7Ub/AHISARRlTjHAs3Z3pFhsNIYi+5YxNu2KQ4SxhQsesQCeu+xnv+2HGn4rqaLqGGwOxNyAIJF4g/UYDcN8SayZQFujLBW5MC+8AgT3n0nlzZiP6eoo4cd7MoLkmSmoCsCbse3t3/1jNB0kEkAxEGSD6+4xfo+IkqhwoAYTyzBj0UxqP22O+BGc4sq1GCrELJPSR2Bg+kYJfUY0ROKINgy5kMkwDAgQ1iN5Wxg32BAMYJ53Kakl9IpqB02AtHtf+RgTl8+1uYLADNNoUgXg267dZHrgmM1Uq0lemwZSYg2IEXJHYbfwSL8rhIqxbyOYR6xBGkESWR+lgel7Tgtk+IUxpppIYMSIcmQQ03KxYXkHr9oamYQxSNIA0tLSDExYi4tv6mx7zgZxmlSZ1qUHsIOkggqNiPoF+t8VKoc0YhrXqEmydJlch1BpjuPiYnUJ69RbpixS4QlKX1lmaSdR3aLbevT3GFYHTBWQLTI/n8Prg1lOEVTzNU0I4ZlqsxmdrKoLC9rgTOGv45A/qgBx9Q1w56yBzSbYEgXuBMgjqRJPrBF5vcqcRFQtTLqtIjSzNAIAE6ZX4hq6/vhIz9csNOkK0tzKxjYTZiWAtG+49cR0c2QwBggnbcXBE/czHfCz4PIcrjV8gLqoSpZmq1ZcqKjBZBEqCUVlDTaSeU7bk2MHDxkxTpKqqhVIClmAJJ0nfSYExNha3bAriNHM0VpGrUH5VNaRFOmugpCh92lolGmBuYiDgZV8RodK6C8kSkQC0MsG+1ht64V5GBnrj18wlbjdypnMzrrVGX4CzMqzIuZEQYJntix45oNTNPL5fXUAQamVTpMxsRYm2JGzdZVLVstqjSQfKAIuTpciOw552kmcC8/UqB3C60IeytOpZMqu14sOxIkWaS/H455A/UzJltaMDZNK9Q+YpIWlaSbS1o926+mHbwpkkZD+bp1G9p1aFgewDt9bdsAMpm28rywqtrGonbS0gK0+ukj2xbyWcWhSHIzMxu+rkUAzCwLmSSRaLE9sd5Cu3tA/iChCi7jKaVSi5dTBIjQRKQBIBVrTP2EXwF4txJ67UxWgVpEOqAaAS0gA+i2udxj2p4hXlksDBUg+zjUPWYH162kHSzaVa+qqStNF5jFywsAI6kdT2vhCYMg2wh81vRnV/DdEUqBXLgSELIzQfzCASWBMs8xHSAbdCJ8KZ0eQNa62D6GgidRJYm8ElrExAgm1sDDWDr5dOqDEMACNTCCyyO0RB6EGTIwI4W9ShmV1SRWBgqbK3Q9oBMH6dsTFGdCD33G2oadEr5bL1mDUw1NhctSOgkHlkMwhiNoI7xGCS516CqlCDSpgCahLO0XIMxEifrEdsVOH5Vaa+YVAMeY0g/FA1C/Uj74C0eLulRSaE03IJmA1mDatzaB6kYhssOI6H3OZAdxhzHFkq6tYHXSQTJAUyQsSbXC6b2x5SYNyiVAGoxYpFuljG223S11CtnXZmYU1CwWmosALsTYzp2G/fE3BeL1FZhuYl5Ngxkjli0HcGNojvzYNaileoS4vmzKvrBCkwQDEEhSY39fv2wwcK4atG7vULncljEm8BVsN4v8Arhe4Git5TEhStQqVG2lg2kD1Ag/VsWBmW0E0W5UfS51anZlA1K0jSJJ2XtHfAMDVLDDWKjDm80pB0U5NgGZREH22B+2KOVNpRwp1EQOs7R6xBv8A+h9LNVdXmKdQ+JtTnQEK3g2iLnc/LfaB9bjlMvRakr1WYgtUpgaIiCCdQUSBNzPUwTgkxk9TgSNRqTKMVEhQsgSN/v67774ptkCakhdKgyIJPXYbWJHqMe8NrtoXWdYblBNmmTpJBgW9N4Eb41bNgEyYuFmY+o7STG53W98D7uhKEu5LS4dTIlypMne3X3OMwFzOfctyawLSJAvF5DCxnGYYEb6MZv7iOaFU0/8A8dA5DEghbKGN+u9xcjbGnDeHrUp1WdgqoyIzpdatQki5FgoiCwMXGxwzcS8vL5Zq2s67pKT8LHm2heUwJna09MKfBuL1BUamsssBR20GQFW3Wx9YGPRUsVJEk9pYXJ8sayM/4onT53lqqLEs03tZVCCBH9V7A40fLpSY6kVVDkE/K4YghxAuQbaTFgJ6wRzNWq1OoTS0wAdRXmloAMTPsOxPaybl61XmALlCTvcH6nfbB4gcm+vuY4Cmp5xBfzS1JwtviDTuL7CR/vHtPIs6ozsBaIPuDqP627xe9tqdCoFVgxVVHUxvMbDr67xiTO64gFmXra0gXJb0vb64s5dAGTcN2YVqqKmYDKCrVYBSR8AOkEkSAum7GR/cC8zUbW0NpWzIBN0Zfi6nYLeIIi8YGnL1FdS8qHsWOxUm5naNz9sHlc1Vp0zD+SCEYIZAm0tEMBaDP0sJwqEo3YmWW/U2z9YKku5cABgCIu4DKtv+om1hJwR4fl0pmnqVUarPM0gBn+EQx+BXCyYgkt/TgJR4xpDmvUes4kU6cALJUrrZt2Cg2UTf6zSy7u6/DuyhdNyQA2wvO4++B9Jqm+oBL/8A8u6uyVaZUhpdIAJKyB0jrGr69cWstxAVEZqlRQVYA6vkVgbLO4nYTtPWJG+bThqgRi7EBS4ldo1yRBifhjcD2xJksiyK0LfQJUgTymGnpqETHqO+GOQR9QUu5co8PpmdTkidx6sAYg6hcz12P0t0OBpJZKihg2zn4QSIIkDVpBEjrGBmUqjUSymoIkTaIM2F7+x9BG+CuTqkLrqwykfKTO949Z+xGFPmyKKuNGNDuofp1tdLya61XgkMVdSpVhBgu8re8R1GAGU4I+pXDCQb6juIIjv2PpBvhh/CO9MGkVAgaiFG0G4LeoiPSMUmpwqsxJnr7E7R69cI/JfoQitmzPc5n8yQRppsNJBVXEfNIItbr6Sce5mplqtMGvSqJURQEqUyJgk6Va/NoECdyB91stUFTylOhfM1MY2jp7GcXeIZSu6kWUm5KzLARf6CMN5nQJi7/U3r0qJRDUrBW5rEiwNyOvzXi8YgzDICURlK2YMWsTHXuOn3wMfh6+YASoJEkuSI6yT39MetTAXlIEgX6nf7bn7DHFfm7hqfiql+pwzlJdDYSDKzLRNheACIBHfEfCchqeFpEncgst46SbnYWG9sVKWZ0j4yCTubmLj7SdrYq/i2EFmkgzqj9vT97Y0ByCLmNxEasvkmCToo0XPyoUWbeh3ETO22Pczw6agYwXYEnmtcyYAPxG9x+xOE98+TYyDvY7noItH64rNnXCqqKyRc9rde46dccvjZCe4BzKOhHat4qzKwoFbVtzsVhjsNJMhek4srx/M1RpNXQxBNxIvuNUg8xtZvfCMvF3qFBWcsFIHqPYj9vTElaoCBDFmBP0mIjrM4xvEArVTVy2O4xUuPMqlWdXgw2sG2m4gD2274LZvxLTBOpNRemCDTG7EjeYPfbHPVJk61YgdNpPvf3wQ4bWReZmI0ANzc5BkSFtpCmALgyMdk8ROzADk6jXR4qonQtQqdJi0EgkRMWsR0N+2CvCM/RrFXpUy51c/ISXClhGoXJOkW2uDbCHmOKhwPJBQg3UDcdzFh0xFlc5VIampqIhA5UUhZF5I2k/1H64V+IGG9QhlAj/W46uXeorBaZ0adDmCvKCW0RADACw3JHQ484bU0MfzlDMdZZkhIhogC7kHVEwBPphKoKasJUat5gmWgGewJIiw6ztiR8pnaADJAABAamJ1AnqB12H0jpjPxlHtB3GplPdajutXOJReqoMLTJDVG0ywWdbAAkQAITr3O+Fuj4hzGt1qrRqJXIfy6hVlJKEjn1DTB07mVIAtEYG5vjGeemFfWp/qhu5NwdrmNQHTGlSiHpUWamajOrBiOVh5ZkzJ5zzczkCwG+mS3F4/Ae+t/UF8hY6uHPDvhatVpEh6YKsVK1KkMrLEggqevX1xmBiZiiLMys3zFiQSfXeel5P6YzDCGv/yKBEbq/Da7ZZwlUQFEqQCJItMi5vEkHpgbwrLrVUg0oYHTAgFKqkBwI6Gxs0c3pOMxmIl2h/mXV7hJOJZh2RwLIjNpWACGBAYkhjqMNIJPzfYPneGrSpatUUmkhRPxXiBMf02sPbGYzBLqgPuC2wYv6CxChSQp1EFpM9CSYH2GPctn6jMwPUi4jlCiABN9MGL3/vmMx6nBakfI2IUzaCtl6R+Jw5W4ECykL6yLz6Ha2Ic3QcHTsBpTpMr7Egfz0xmMxID8RxA7hvJ+Ekq0a1R3KiiAAZJmpJBW02/QYEVqLoirTCDRIBgyPmaJm53+nc4zGYThyszlSdXFOKJmz5tlVdUEESCAJvq3BtAIM7SYN8NuTy4eh5kyVBBSPlJWDqIJ1KOmzACcZjMZ5ftAI+43BuUct4ZDqwA0lSZBMgzH6GZ9CSPXFbhWQeooqCJLdSYuNRt6H7xPtmMwgZGox5UWI4cOyQpxTLaiadxEaSQSDPzRpB9vXelWyXl8jKpO6mZgjpEQe1+hxmMwhSZ3zBvEOFhlV1IJNgZIvBBkdRMkekDfFbJq/luh2B5XJkxJFuwE/wCI3OYzD0YkRbDcXOKZRhRFRdup9dbKP2wJXMMBEXPWbfb2/fGYzHq+OAy7k2QkHU0ZkaAA2qYA/ff/ADgpRyzmolOCARZiRYaZ9+w2xmMxuQUP8TEMs0OBVNIZiI1QdO8Qe5GK3EPClSkzMrB0EESSCR/PbGYzEC+VkDgQ2QQccsu8Bbxa5Fvtizw/hisfmNvQDHuMxXlyMB3CRFNQvlOAUpOqsyWNlG3Y7Y2zORoqhQVHcH4iVCmelhY2jGYzHnJmyM1Ex7Y1C3UocCy1ZTGjkNwZWffviepwrMKSwYcx6gSB7g/rGMxmKXyHnJlQcZhoP5pTzSAACSRMbbbfscEqNEPTU0tEBpDPMgyZYDSRIPtjzGYTkc6MoxLNM1w2tf8APJJiCJWLAEHSRMgC5B2xtleFK5FIZmpqJOuZ5tIHKTExpNum/XGYzAr5DkfxHDClyb//AAitc1IkmwBiJMbnoIH0xmMxmJz5+f8Aujfxsf1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data:image/jpeg;base64,/9j/4AAQSkZJRgABAQAAAQABAAD/2wCEAAkGBxMTEhUTExMWFhUXGCAbGRgXGSAfHRoaGx0bHh0fIB4dICggHRwlHh4dITEhJykrLi4vHR8zODMtNygtLisBCgoKDg0OGxAQGzImICYvNS8tMC0tLy8tKy0tLS0tLS0tLS0tLS0vLS0tLS0tLS0tLS0tLS0tLS0tLS0tLS0tLf/AABEIALcBFAMBIgACEQEDEQH/xAAcAAACAgMBAQAAAAAAAAAAAAAFBgMEAAIHAQj/xAA7EAACAQIEBAQEBQQCAgIDAQABAhEDIQAEEjEFIkFRBhNhcTJCgZEUI6Gx8FLB0eEHYjPxFUMkcoIW/8QAGgEAAwEBAQEAAAAAAAAAAAAAAgMEAQAFBv/EACoRAAICAgIBBAIBBAMAAAAAAAECABEDIRIxBBMiQVEUYXEyUoGRI0Lh/9oADAMBAAIRAxEAPwDof4Vb8okH9cbnKL/SYxezfDX3BB9/fFRaVSegxWMg+5KUaa1Mqhix+wxWqKAPhtgo1PTdmUW79fr9ce5QLVUFWUib9b/2xozKIIxsTAVfgtQtKjFSrwGtM6CTHbD+ix1xHUr3gX9sB+W31KBiiEnB3J7+gEQft+uNv/g3USyb+ovH1w90Hn+d8TnHHzTfU04hOfLwuY5IxZpcEefhYDpHXDa9emXCSuvcDc49bWNtP2xp80wRiBi63hxiJEHFGrwFluU9yL4cKbVew+uLFNj1H2OBHlsJvpCIrZEWvffHh4ffDpmKataQPtgZU4PSmQxk9QO2HL5QPcQ2AjoxYfhwBMASdyf59MbUuFqBPXthmTgiG+pvqMWaXBlA3/TBfkqJnpNFlcosAFRBH1jGwySDa31OGRuCqfmMdiMQjgigk6+nUYz8lJnoOIGFK9v1nE9Ksq/Es+2CFXhjC40nENXLJTgVHAJsB6++BbPjqEMbzej5VSwpnaTYfy+JjwRDcL64s8PyqqJBmbzggMTHNZ9h1HLj+4vZjg0CQv2xS0KP6h7YbmwJHCgWbVIEyItvhuPP/dAfFvUEOEIgtPviL/46m5i0+kj9sXs5wnR6jvG0RjWiGUgxB9Rc4oDgi1MSbWVq/hpANRZht1xWocJBsHM+u3tgpWzJYAE4hpH6YJWfjsxbEXKjZQr8V4H198WPJt6YuEE79e++IjT/AJOM5k9wS0pvlx3OIqmVXqT98EzSFhP74izNGegwQebcENk1Hf742y6Abkn6n0j7YsVafpiM+1v2wzRE2zKVWigJmrUB33nf1nGYkzGVBYm3r7/bGYH0xD9QxjzfHNAOogfTrhep+MVJiQI3JH8OOdcT4nWqIn4ioQQCrEHTZup/qMR2i/vihkHb5WIMqzEXHTaTMHaf8Y8bLlo6GpeqG9mN3GvFbVKsBjpG0T942ifrfF/gfitqeg6dIPxweVukx0/zOOUZvMGnmCjQ8MQDqmxOxG0xf/3i8vEGBA6dLdJ29h298cQ3fwYfEXU+kEra4P2+sYstSG/3wlcD8Z0Fo0lh2MAHSAQD6HVePTEPiHxNRzNA02NWixaImPTmCtzAiTpvcDGhCdQTqPSJHf74UvHfiY0AKQBDMCdVxA6XGJ6Hi2jToorMxdaY1Ai8hRue+ONcb49UzdfXUNwIA6Af+5xgXe5xsjUJpx6o1cVGqsp6kEmVkWI9L46t4f4wxlXOq9mJ6GN526/v1xw/PZJ6Z0wQ3Q/KbXj7/vhr8LcVYhSSx/7G4AExv2g+sx6Yf6a5IKip2elUJmYt64lKg4C5GuaiK8qJEwD/ALxYDsdmW299usnthfpjuFCRpY1hZxSXzD8w/XFWlnRUVilRH0mDF4I6YMJ+4JMNBT0IxjEjAOpxZFZEeoqs5hRe57enpOLvnN/Acb6Zg8pbr5lVUsdgJOPKVfUoYRcThT8X8ZKIKdgak3PQCP3mMaeGuJFtdOTCKsAdJJnfrJ/TE72uQD4mg6h7j3ERQoPVJAgR9SY/vjleb4157CWYGd5ECe43OOjeI1pPQZaoZhE6FMFiLwMcvNRAxK0J03hjNhbYAdx9sU8R3Ft1H7wxnqgYBoIOxU79z/P1w6l8cy4BnFHllE0hrxJMGDqgHYH+3pjouWpnSvtiRRWQiahPGWg4icR/iBMYjekcVmoNO2KlUGLfIw+JJmn1QAY/vgTnHgQN8Ejlp3xTq5Yg7fTD8fERLMx2YNpt1xZoWvi2tNetP7YmXLp/ScNbIInj+5VFQY9SsvfEzZSmP6sQHLITs33OBBUzOJkrupxExxIuVpiPi++Na+VTucYCsLgZUzcd4OKj057H64sNklJ+M4nHCQQCG/vhvMLNCGDSpxmLr5SLA/a2MwXqCHxnAfPd6p+ZmJMsCVHrG1hsO2DfASkhSd1IKlTdlvqMW9IvsMC8wFMKwMgyT0ABM9p9us4v5LS1VQwkc2kjuR8RVexm19t9seBmPIGe0qy14oRORXAWrp1FmA5j8MSbWAUj0PbCzWFMKgIgKYhbT7xt/D1we8TUDdhJZgF5QdWqwWBcgWgAbGIwE8O8ArZt+VDoU85j9BaNZNvSCTtgvHIGKyYLKS3UY+AZlXIpmZA5NIHcEr6i2HCrwRKzPqFZOocLp1WG036xBwo+FvBucpPSeuBTWRylwXJBkm0gL3v2HXHSvxgVGIqqSqk8qwOtzMk2HcekdI/I8ko9K1xi+MWF1Of8e4tRFQafOYQV1SoBKwDB0mTEb/1DbCu2jWDJExJI9cOWfpLmGp5fL0zoVS6uNICFmGtm1HVzXkiZgWtOFTNcCqLUdGHllY1SdgevrO4j74rGQsvuMA4aNR5y1Pz8vWNVPOWnTLU6gI1KQCFBFiwJiZnAnI1UNOBAa5YdYkDtO5tJ6ycVOCZ+tlKgqUWqeWs8jkEMCIgqN7kwI3jeJxpn31Zh6iolMO2tlABVSFB0ggSEtt8xMdhh+PyFRf3NbAT1OheH+FLWpfEykAg2GlvQSLCLEYvZXw+ipAhWPVBCjuAQRMiftPTHPsvxWoUjUYQHSFEAT8TGAAbTy+t9UY1yvi2utGsi1dToxIBPMAV5j3A5iR6r9ML/ACcxPt6iWwAbMci4KQrywJhplRfue4BxZq8EpOzLTzOk/MoAIAa8207T9vfCLwviDaFSzKYNvYx7D09cV81x0wzUqjJUJ0kjra5k/YD0wK5/J5HcRwS49ZwUcmNbVoYn4IDkmwnv674HcQ8dOjqqOzIDJaBJG8e0YWuBNQYFGX8u2owpYm5lmbpbcXECOuGRvASVAhpEhWAMkzvvYEG+Kj5aKKyGzNGEk+2Q+IuLfi6dKoXOidJECVY3E+nKf9Y34dnvLA8uoQxk7iWBup9vt+2LGX8GUxqp1AhE/FTdgViYHMTfbub3NsBuMeE6uWbzUdauXUSZYB1AFxMBTHvaBa2JkfDkNXUN0YLNM89YV6Oshgo1CT8pOw3IM/y+LWWztEOZY6WMkt/UBI6iwNu9/XFbM53ztLLUSCultpgdZ+sR0jHuc4ajUnNLVYBxqhgV6wR26j1GKVYFQHiDcZuG56nYpoXSBo/7A7zb0jfDbwbiwqKDIBvyztB/xH3HfHG+DUnGk3IG/pFr+mGzL1KZp02BOoAqpUEjU3qDIid8LfD6bAgzr1U6LR4rTdmUEErv6YsLmB/DjmXCeFVBV/NGpXDSASdpsSNjIBwdyWcShqXywOfTvvMRckkm/wC2FjyFA3Flm+DHCpmlESdzA99/7YgrZgdjhI4txNmqhwGVUEiR819/TATiOfJd3Dvpc2BJ2HQDa0fvhqZlPUWzMRudL/FKOhH0xIuZUjfCp4fWacVC8k2uRYj0xdytKmWYJYD5pkzv1n+HDPyMPyYqmhNeIUif/IN+/bE/4imBOoffpgE3CqHw6yDBPeBHtidOG0nVdDmI3HUepIt7Yb6vj/3QVVoeoZ2mwkMCO+PM0FbY4Vc5w5FKU6bS3mLILXjvFpA9MEBwkQB5x3mQY9h7bYHnhB00oBYjqF6VJBvH1xFXzlBIBZFmYkbxcxhW4jQNAoalUlXJBJYAKAC0n9BheomjXZddUqwAbnHxa+lryBHTr6Y71MV7aMRHI6nQ/wAbS6Mkfz1x7hSyvBQy6lqAA7AgWi39Q6g4zB+ph/um8H+oh8O8IV681KpaksmBub7b7D0w28J8I0aJR1nzFUjUx2mSzEbSRa/oOmLlbjMalVRpFzIO/SO5/nTC7m+LVKhJTrYWPxzF+4EbenbHzzZcuQndCfQLiVR1DdLLUadRoqeZVc8smdIWAY6lrXcySbzjyp4gp5eFF2aSe5KxeOg6f+jCnxF6akpTLK7QGrCZaOx3VZuIIJ39oTlaaQiT5jWNp9wBe5vJ6bWM4w4uW2MYnHqOGX8R0qmtqnMVF4+EC/KP5cz0GF7i/iY6WkIqQ3ID8ZtA9b2/kYB5ivqKpT5UpczNeXYDmaZ+EbLbpPU4p1eMsahFB2RVXTKtGsyeb2IgfT1w/D4YJ5ReXKEFCVKfGKi1aOYWwRtJUE3AA1zfqGthvq538WS6czIAYIu1Pv6sCPt9MDcu1R6S6XVqz1G+OlTcMFFAQdanTZtxvaemKvGFr0KwddFKog2RFUDUWEEKAIt1vf7Vni2uogNWzJs94ippsnmVIFh0EXbtOwFu+LmTziVzyGSQIWDOp20j2i/oAD74scC4ZljD1qerWsgLc6uvXaL22tbFnhWX0swRNADiXA1alDGARusBpA69cJK46oA3OLMD3EXj+eqeZUVSyrSZklCRJWxv3kNh+zHB8waAqalkspQmSWmABMWBBIIH9sWM34TqqzlKdOrTqVC7JrjUZdhJY3hmBsepGGfM8QFIqlWmFdlUEi/w7WG12Np774Zmy+1eAiU7NxA4JwtQH1llaYNMaeTow1En1Asd49cG+EeH8oil2UgajzVCbreeUECf7xGKnF8vlBXdmbMqzEeYlNeU6SZ2iQbHtc4EeIBTOUQ06lZ/zigVzskOV5fUabmb2HqHJ2NA9zR6YHU947mKNOqTllXygwDJBXS0dZ2Ekjtth34HxTOPT0qqCko0ip1ncxeW3jUOv6INbKhKZqVGUEj/AMcSzlgJVhEDZrn0OwOOjcC41lhkWrIpUU10kE6ZZABAkxGx+u04HOp4jV/uLYD4lLhiHKVHqVGqv5hvJYwSbQdwLxAERg1k/EOT0kuo5h1E61mBIPTpfCtm/wDklgEPlUwrDXzvLaBImBYXFj6HrjfJ8Qy+aXT5YWq91WmwPmqpBJAG9/X1nC2xt2yxRV1God4/4MyVVRUpfks8f+ONJ63Tb7RMDAPIeFs3RqLT5XpsYZl20E7EWcD02tgjRo11a1KooJlSWUr20lQYIsPX1xMnF2AI1gmAS0AAEmNjJF7fQwcGM2ULQNiLJ+xBqeC6v4lVVnpoZMtzgxEAFY0zOzA7b4v0PDGZy55GV1BYxEGTEEdLd5wWTjE2LqCDBCkzPuRAH298QZ7ixIT8xl0GWCRze4mR/vGL52RtGC2MHqZwfiDhaoqKKeidxvFyd4Iv0PUYr8I8RU6lXyyRpYSCNx2Bn2O2JMn4iaoeWmxBB+UnePuIxtS83VIyvyRZYWNUxpMC5m+98Z6uM2GSLOFgbhmrw4lCBWQh99YNwbAb26DElDg1UADzKcDppP7k4GFczEigovcHrGxNzsYxay9fOlRyqlwDPMI/zjUr5Uza+5ZocIan86CZ+U9fdsTHIsDZkEi50/3ntbGcX4l5SoXIMsA1jsZv+n86onE/EJOaalULClTZ5YGG02iCsW36TaLzgsuNP+o3MVATHLNoFk1HAG4Mxf0gziOjmgqxrUrFiATsYie+F/J8QSsAVqVFI+V9BKjpqJUkffEubq1EIk7i0Rv+0f6xASbqowYgIapZyRqYabkQVvA622GE/PccdWegCY5grErYG62UAjeBMWEb3M+b8QVCCukKSDzTDbW9De8YTQr0Cwb8wvYE3JnYE9R/npE4pxJYsiNGMCWfEnFK1WgNd9LHmDXJYQBp7WnrMA9cDcvmSSWBMk27gD03kwDFtxjTPVWLM7rpqRBtY2N/eI+/aMQ0KxNKNB1H4ieiAknYxeQZ3tisD21DFDqMuRy9WsupWAUEgamMm89PU4zC2madZAYgA7QLfp9frjMB6ZMbCHEjXpoQ3MSfiW/MSQSADuANItEE98ScOqsaShSyqdytjFwQ1ojpaMecezdVKUutMvITSoOmTMncEixPTFXM5iqaKCmBcyeW0HebXuOnfrhXAkblrZBUnzGTVR8TkkXJN97/AF9d47Y0RaCUqkTMFWZiRHcL1mOpv7dY8rma1XMU6BWFBXUY5tJbcdNtpk++IanDTma2lnOnzCqzHw6ok2uYiTud8GmIk+4xWTL1xgviCkUKTqeWq7iCblVAEi8kcxE+3rgblqnRVZfc7/ph18QZBaOXreWi6KaFFBuQzVFNpm5SCT3bCvmeD5iiiM6oUJ0koQYa9mtYzM9jj1V4DHRiHBLWZaqZtloILDU1UGYn/wCna3/UfpiKjWOhgA3NEkEdJ25fX32wR4Xww11pJKjS1Qme00/vf++GnhvCKNOQQrFRJnrsPpvH0PbHnPlRDVbjFxM24J4dxClTZMsUDoaVOqFa41ESxBIN7j9cdNyvD6TotZMrTJCcjKV1adNhdQN4HUDe+Od5LwUucalUFfyjoRUKkG9NBqEGDqkOQeoU9r9M4Tl/w+Xp03rBmAgnYOdyQLkDHeRSEFf8xIsijBOe47nMstHVlEqkk/iCrNppyR5ZGoyFIJ5yN1IgYMUeN0MxM0mAAkk01cR0NpOmPm29sB/FPBnzNBmDo1RQdLamAKPujQw1DZhsCQPWffCBWkhCtzkHQ7sJJIBaFkSQBqIA64FQCtzGFQjncpladGpmhpqgAtymZYfCgg2vA7++F/wZwGVqMcwXJYHqvlyJZRzGem4gdhjTjWXZ6FSsA6VmcU6dQ7ktaSFbSREgBjA+pxF4T42MvRYOtF1VpcUmAcSBqOkwpAbUCVMWkCIwt1tTwM1dDcQ/GutuJrlqIVmQimJ+bVDNqO+kbE9ApONPF9KplAtFRoJbVqpuxpsAQZKuDBkzGpumHHxHnqS55DkqUV8yrebUIiogWAqr5gKoW6+vbFWp4ep1UpB6jM/xSzFrAgQVOymQu25JjeKhnCcQRoCFjwFwTcQeFrQBpCsrPqVpSTaYvZgdJMmARh68LJSrZjzq1QM1Gmq01oqVFM81iJgwoWLzc+2Fbx1wVaZWrTLEXV+kET/b9vXDD4NzQyDMtVAxrKrJUCmGpFdSmN1+IzIMEHoAcdmHPFzX5+ITWtoBOhUmolrtVE9fKK79ztHrGLGYy+UCnURe0yCYm1rDc9tzgYme10ifMhDzHSQOvRh+wIwr+KeIRTp6DU8xSCPMa0g7RYMCDa/Sw6jyhjJahqTtzPYjNxHhisVNIgnqXkA7kW+Hc9CJvgZU4QRWU1lqlGYswo1AAx5YOwKxBEK19thirlOIVmXT5epw0AKQpnsLFWGx9t+5v8Zav5S1K1KpTUOCzakMAAgkwYJ9I6D2waB1NQPeDqKPE6Ge86pVFN9D1GsblVJlT8QFi2mZ2W4jBnJcazGXRWoZWq2YYDzWqDVTWkD8gFyRAMCbT1NpvDHiEmiEdAwB0kqSTy2JImw2uJ62wz5XICspfUFA7k9R23Uxhj+QUb3rNOZ6oiRcX/5GpkU6OQIzFdhJIBCrt0PzMxAA6Tfpjbw54mz1R6P4imtNKyqU1JBPNDQQeilSPedpjSr4Xo1vjVajQJaIYg+/TFZvD6ppNLz6Ypk6QtQkLqidIcwtpMiDa5ODPmIepiuKoiNHibw81am+io+o3UEKVDTvcTHpf26Y57wnw5mXzLDQ6hW2YnWBsRqcaYj4T6L1mXHI5vMohBd9CqedlEgG4JIP7W9t8Wsj4hRqtmQkogJgy0F9o9D1xo8rF8iYF+pTqcByuToPWqO1BBuSwbeB2+Jj0F5OIeFcKoZxdWXzrMBBPKNQBuJFisj0HXrhT/5F4pXqs9F6btEPQ0EeWQGkhhJDHQDHUE7WGKWWp5rhtWlnfwzChUVaVUW1CbA2ICkmDIAE9pw5TiaiB3HegeJNx/bwKD/94bvqTc9QYYHCTxzg9Sg4FVRpNxDyREASYFzAtPXD/kuO5emXZUYF2l2hzJHW/v0wneMFbOOzismhSNCBWkj5gTpJ7GB1O4wsZsPQFQFVri1Uy8aFBPmkldLLtfqZBkSDEYG8SpuGUhU5xyhL6lVyLAyegEdr9cHuEcAqVKZhlpQ9lYMdQurH4pUGO8m+1jip4V4K1TNVUepp8iwNzclhIDXIkC+8YYuRFBN9Rwxkmov1absbtptsCR67aDBvj3Hb+DcMTyUBy1KQIJamJJFibjrvjMB+Un7jOJnLOOZ4lcsApDVm1AgTu2nTJtuTc/7xvmM/T8kQwRPNKKWG5AnVYWmCRJ2OJ8garOp30tIWC1tU7nTF/Q4peUlCm1FYKhtekoxYGAuzBjphVtPaLYo/4iKA6gcm+Zt4dzwqZydV2ZAhIuSIJtPfDrwrhiUGUIVZyHBYEbhk69L/AMOFLhuXVq1OoCnmU2DClTjVUCyeb4ft0jc3ktRyLlgwmmwmAywbm91kfz7Y5x3o1NxBvkSvnXYmrSkhihcFQCQQEX6gEfsO+IMjSdEanUTzGqFXQ1WCgqILRACayw6ztPpgn+AFJPOqaaaaIZnsSJBbeWkmL+k9cK1TxRTR08pDV6y0qqwTYDrYbwDHfANlOXSjQjwOOyYe4frFYVTSOlndSBcAEUyJKwtwJ6dcGeHim616mxYMFDCCVVYAEydXxNsd+uLXgytSzFLzKSeWSx1pJKq28jp+m49jhhzeRiLfFvIB37Wt/vEqsC2xuaxNVc5JVruUy9MN5dOnq1yo1MSQYWZIG87dInDrwvhpdVKOIj4S9wDOxiZH+LHbFvP+E1Z1YUTyzDCpB5txbpva+DfDeEKoEcoHQwb7zMC89YG2PQyZE4ipIEIJMX+KU8zSCPSSYMVqqyxYbQKYJBNxzcsXgdq3CeFstOjpXmVSSzLGmVl4ndywBNpJLX6Yj8U+L6GWqVKVL82sm6nlVP8A9jEvMyAO+4wsp47q1aLDQo1050pqUzLDlYNyttfr+mM4My6GpwIuFjVOYKV6da5Ic0qgMMy2W4IamLQeWD264OZDi4y6PKrrZ3clWIWWMwJ6esnC5kstTWhTq0VmpUaHNSAukEkgsqy28AgRPQXGKuazeY1bqgBMQIsPpiTJTHiIwLUj4gtbMcRavAYAopI2UhQQN9r/AKn3xayrfnZhV1Lqcq7EyomWaBbYgiB11TEDEPgrNqnn1aj6iTqMmZIFovMkQMR8IpvUl6lyWZ20ki7XMaYIIHL0mTI3wIssb6GpeFARQP5gXxxl3ev5SENqRTY7lmhf/wCjyyO84ZPFtSqHptTUVfJCebUECCNImB03t6++Fzj9daecU0wAQ6At3ZWH+I+mLWV4g9OoyAiHpQ4NgxVmM2+bSR7g4qyXxFRKoCxkviFKwpeYrFdRgxC6pBAYhbE9ib2OPfD3E806B3SKa8oZV1C0zKkliDIGoaoI27DuI8Sq5k0qcXACgKL7XYxubHDiM/TC018lqYUBRpAjSNib2Pfeeg7qd+K0RFOPozWvn9VMNRSozSNTUQHBVSQCRBOoaj0FiwIvhdzFerXDAjzKjOxQ6iADtpAYgXWRsDcwbXPZTJUqlfUKho80a0BDHoI5SDY7MDNsNPC/DGVyjrmDmHqEGV8yGJJG9gsNc+kEj1AY3xKNxLCon0PBeaoV18laZUiUgkOJg6SxkdSJxZfi+agmqvMJEsxBRgYgPEiBO9rGZ6OtbxWx1aUMC0ldje8ST9cBs23ngHy3ktcluUSdhG43sf8AWJMvkKx2Ji4ie4JyfiOoh5gSwsrIGIO3y9xYztcbDF2pxfN1tKCgWW5DGRv3Jm1rgD/OCgyWgqug3YCVUe/S+npJ29IxdzCBCSqsRuWkaQJieYyCL/bE7ZlvSwhgUdwSvDs3VAWtVBlbbwLbRJAPriE+Hcwtx5b3mYIYnY3mAdvlsO++GQZt1YiDEbkCDPSxEW74rVOJETFrkWBHvv8ACf51wn1nvQjhhHUCeH+IUlrqcwWDEE6X3Rv6SOrC4nbEdXzs2ScxWMCqSoEqopKRpAWYJPUmTMwbAYqVaLZzNOgyxzKgAElxT0GxnVeIB2iZnDZk+FLkoVKZl0E/mF9txLAE3PQDfpti1+S4+S6mgYlNVuDM5lHEAViRGzKxH6EE/TET0aqiaS0G9GV9QNps0rv64NvVcrpDATcHTsLdfY9MSFanKQiHuf5F8SpkddxbYhFoZzPeYJFJVCwSiqPrfqPtgLSymZStUzBakHqEzqMjTKlLKBzAb9JGHiqCbsmmJsJ6ff8AbAusrA6rbxzSDuJtMgiO15xUnkEqepyY6lVc7mG5jVa+2mYP0MRecZg8hkCGpmBB2/xvEYzCS36jws5xWylQSAWdQx1MzSdNpiV1Bje5BFhi3wyo1AxSLBTG6M2o2FzSHMTtqcHvfo5r4a1TpKkyZkSZ7yOs4ucJ8NtSpkMVnVPKIntJJm3bbF5c8ZOON7muSyNa35KUgfiiGkn1gft3xfzOWp00Z6kAASTc/wA9hjnP/IXjrN5bMrQpgIAqmfi1zvPsbQD++CvHOLVquXyIqKKTVdTup7rpCyN9m1R3jthXoNQLdGGC10IJ8Q8Xy9TM0qeapAZe921mDA/p2IESbgfrgH4j8N0fxq08tH4dlVgwJqBZ1SSJBBhW+InYd4wQ8R8JzFIGpUTTSq1dIJIKprJ0iVMxsOvtiXwjSFHMPQzMF9IVJuCo5l33Vp9CCI6mKefpJYj+Ab5hr/i+uw89JZqdSoHpaiNWkz17AaRG8zh/qO9y2imAN2v/AHGOdVqL5KuczQVjlzeqq3CkxqhTcCSTPQ6pAG53P+Nsqio/nl1bqqsQnL10xY33m/6IW3bkPmKyp8iHquaIUsXXSCATpIv164o0eLMWZFVGO4iopJF5GkG1hE/pjmXFvHpq5unUR3WgqNygEFmmGlSxBNrGbT3xdOdykNmRTU1V0w7fGpJEbyATcSDv7YoyYyO5yqCJp4q8MVqtfN1xQap5ywun8vRCjQTPxxEnaYxX4D4adaTq2Spk6W0PWZy4lWiVTlsLwTfv2eOK5yuKIqMB5ZQFgWjSTup2kEGL4UqfFXDCnTdkYrOpSSpHRTF5EjuL74xfLdxxES6Km4Q4bpo0fKVV002mmjuWgQJ5is3ILRcc2KPF6uol/LRuS0E3jYCI9bzinWrqtdXr8ylioRoJqEqRBQTaTqmwtc9qudDUlBVKujcLB+GTPQ7bb/ffArjPKye4AcEai9k6YOVE3/Opk3iVZh/PTDvwXgvlg6dZUnTLEExOnURMidrWwr8IoU2og1FOlWhgbEFSQvoDMYcstkMxUy2ZranyzUhrRtBLsgT/AMS3AUl1B1DV0j0aSWNfuVuwQcv1BPG/Bi5bMI9XNo7gqXo6SGAcEAzJEap3gW32x5UyVOtSVagbU9NGDixVgCp9bERfe+Og8IoZmvkGSvVNSqwJFRUWQFctTXYCRpWxm5M451ms9VHksjIzaSzBGBTU5D6ZM7FjbfftgnPMCj1JkymiDIuF8C8gn/7GOzFYMXsBJ2i998G6vC/Mphi4QraDpLbWFidPtvabbYG5ziNZkQ1ylMmdJVoJnYXsSD6Xv2vFQDq12YkdWG57ghdW3oNt+0zhjsmapvuO/BOGkUNaPp1EQC2q46w1lnoB6YgpGiawV6pPckWkXi15sRcdu+BPAUq1GZQYDKXVi1iAdwfnneekGRcYttwD83TUqBWU8ugnUf8AsQBBBPU2EHviJlFnkYw3Woy5jjGVpUTUpL5gUjWIh9J3IkcxE/vtgXQ8TIzfklqim/5agmTcahp5SBbeJg4vVcsWQAMzBYV0EjlPW0t3v/DToUkps2hiNHxAdIF5HtG8QTOEjhR1OVf3J6fGgApNQhGGoVP6+hEgnSR2/Q7HfKZ0mn5bQwdiCWF5mxboLRcExGA1XMLUV6VEM5sxYkBNwY1aRzE2A3NowPTilR6j2ZmAUc1UgEwQDdYN45QQJG5wS4b3ONRw4Nxh3U60CqDBLfEwECQouQPYf2xLxrOqIuNJkEgdDsQYjuJwh5nOVShaiHLK5uSGI2+AgQLgx6naMGOAv59ZadXWJBAliYg3AO0/52tg2w8fdOUQr/xqpWk1R/iqVHJ9IOkD7AYucTz9bz2BZBTUSCw3VixtYybaY9B3xXz1enluH1StixqaIHUsYkiYm18A/G+fq0fNejqZyAUCzIEwwt6821pHbDjeQ19zUWzyML5zjCM5H0BBjpYmD1mJPXpbGqZl5KoSJjc9Nup97/wcpyWfJRIJRlJDEtcsTzE2m22/QYceA8fo1lFPMcrxp8xCYkGAewkib/3OMy+IUGtx6EEVUcqGcYWcAk9ADv7/AN7XxUzGZQEkiGB6kRv9wcV0pAELqY6tSiYhiokNb4YBAt2vvjypkVYQ0qASYsZ/fpPXriIILjePyJu1QG8D9v3Q/vjMTCkoAu2wuOvrv9PpjMM/zNo/U88J8eGkAyCxI0rJv1O8dRg34o8QLlKPmOGbpAi5/thd4HnaOXbQVIfXpl4m1t+h9e2NOLijmqdQedSPN8x0wBFhFxc3YyPpi8FFO+p5aG+4C4xm6dasrtTUak1ICQSohZV1mxIIaP8AsR0MivFtDM5msHQqooqFWZl9YBIHTcEe4+0Ge8NVDmmc1lu3N1OxIgyJEECI2wRy9CP/ADV5RQYUqWJMcvwkEHeLzMYIlUcFDc9JcmNsdMKqT+F+L1ygR386jEPTZFJ1dQNbDl+k+k4FeOyuSYIiylQLUpq1zQYkhlU76CFB0zAiIjDpwzjvCSqmpTCtsSULEkRMsoJP1ANr9MaeL87wjMoYXzKwHIVoMxnoIYLqHsfrg0an9w1JHzDpf9wf4Vz1bNUmRqT1KNSmytFVBU1WBIOoMLdx29cUanDMtlSS+VzZpUyA4ZqRWJGkOy3KTG5HrYmbb+AaTKtV3eixUStMiAewBEjfaTE7nB/gnCqOWQorNpMli5HNPVuhMWsNh1wtvJwp/T/qMok3F3N+G6WdNNRTOWVVIUUdJQC55mPLfsve5M28y3/HmXyzrUbMPU0mQOWNQ2lYMgHrO/bB3iFRhpFAUwvcgbzaZAgdZwMpCsNZKFizQSwt/r+HCR5WVujr6gsFEY8xW8pFl3YvvqE9DAsp0iTvMyDbFLMPSCM4pLrazAqd+pMxaBYYGV3diAGCmAIJMWg79N+2AfE87UgUwuooQS9ona3UxN+l/tmPGfgyfI/3JeJUwuurTojzQIWbwerBSYANyL3/AExS4zVqtEFaEL+bB1hmG+mCY3Hb6xiNsy9T4wZAmxH1v0AAnY4oZ2nyNpQgm2tjqN/Wdj39Ri9FGi3cQpF6hPhfBxXyz+Y4mpJ1RpBI1aSR0+X1646PwHgKrw40GaDUpgPUAYmTZTeJhSBaIvjkWT1XXWeXlcRdVA0xJ2aAbmYN8d74XTBpUwrhkCgyxlrXvaBFvaPrgH5rf13Kc7KyLXck4pU8sUmQwnmCQsQQ09Bc3jbvfCjx3w5Qp0qH4dFRF5Gi8bkE97hwSeuD/Gs4qoriGUfJBMqGAJBHWYi3fcYX63jWlXRsulF9SsFYMpUWIsCSpDxDDpF56YWxJXUVjUggwfX4Q1QGZ1TCuBq1AdGC/DtE2GKedyr0BYgkBh5gGqBAEmmYvPqBvtMYJcP4gpZlCkhbRq5WmxLTJe03gGNxG0/iDKAKK9MFdRA5WiO6nuu9uhjuRiVGYGjLXgbI5Qp5Zq1SJBIvpCWPNIBud97EdcX+K1XpslQMXy7CGb4pEqTI3JjVsIsbdxdTLVDSYBtRBB59iCZjaxEE9IBnbBfJUPK8xHMNVHKxMmmY5WNoI1EgR0n2xxHyYrZ+JPleKLyPYsC1gSD5aagD3mHED27mFbPV6z1XrLopsBYQQSQTzGRBDCIufWNww1uH06aGlqLVSArBTpLMI0wzQAw7zcYhzOWYGHpmdMqwEgTAiwFgbEb7dzAIVU2IwAdQLxHibBi5BbUBrjl2+EXDBmAJIhYFrdcXMzSZkXyn8pwDGmdRO7hiG5lazAjtN5GK+Xdqj6VIeZHMAN2Am8/fpb6zZWgFqco+E2g8srJ3MAWkRtHXDSQOoLfuTcPrPTUjyBJEkg/EgEW1Xky07xfbHr8TSqyUlT/yKVLLYos8rRbe0xEXvixlBFUqxRlDxGqTc8x6QRYR1xnEeGZd6TuVJqIjrK2uLzv79tztIhRZeW4eJqgPKZ1ky4R6ruklQ0QA4FlgidQIIgmZWSLxg74ezKNQFeq7F/ibWZIPKGEiBY7C1iMKh0CshrLI1WidPMNQqAGASe5v77Ylq5isVqMo1UA4dhHxE7m110gKdX3xVkx8hxEctHctcZ4Tk3rahVcI7Fgs8skaiQdzOqQvQyfTFIeHqIJcOWW9geYA7Eev74EZYLqRqlYuN9MQBuBF97D1wV/DPQlsvL0QFJUmaiBjpmIlkmYIkjrgiHXQaVYgoW2EafDb6Muw1FjT21RInrYXBJBmJF/fFg5+AEN2kgsTBJp7mFAF+4ge2IuG8EZyW0lFIOotICggMT9Gg/T3wMzvDiKlYBoWowf4GBHKpJAIkEte4H98Tqga2aA5UPxEZTXK2PN67emMwpZrNmkVUVCAVDAExGoSRdgd5++MwXorO5SLO8ELE1KjsssdUzO2qbGQIO5j7bQ5B1Q+XlX5gpWSbkb3nefeSfth3HirL5iFNAmTAXTzGOtun+sVK/CMtmYYZeOsizD6x+2KQdcWnjnDuxPeEZpU8xa6M3RjpEloFwOs/wCMBeLZLWhZWAUMeRpDRbcD6/bAriuTSk7LSdyIu3mksWFrLEEdJBwOoZ4A3cN13iT22Nu3thXontTCY/DQnT4RpZTpDhgCpUMwDdoJ6YccpnTQA82oFSZ1HpHsZIMbRjneazLwIaVvHr1vHW+3p1xXZXNMNGqZUgn4fcXted8GcByVzaLV+BpROlZzxRSZQaRLwxB03B2E/qPaROAeZ8SSSqJLE3LLYNG5PwxfpvEYU8jUrpSd9CoaQlrzqEqC1j2wXGZ82n5zMFYADy7BakkQRG2wJ9GESZwLeKqH7j1yMwhmhxx4KQq1DOmNiVgGJi19z2xezJSjT1NpqNIYyxMb9J5uaNt/3VMuiVmdqbFIkOridEWsVlhdSZ7e+IatN9LLXJEq3mA3Zpa2m/TlO9gr+kD+OL1qdzNS9X4tTfVTC67kj5eWJgn5QDAk/wB8U6mfamoJ+IEKNKyGB3BMzEDqdvXb2myqisSuoEgxqkzcPECQSDfoVE9MZ+Jpmq1E04ERZj/SCSBB0kSQB122OKVQDoSZwTKFDiopgPq/MvyqDZZG5N+4i/XBfLcUAIFQCoKi6TLfCu4YdyI29cT/AIOjoA5nJABZegmSbXM77dDtvj2r4fWhSasxIalNWFWSQJIAnoSQOkEHvGAZ8ba+YePCy+6K8sKoIc62K6jPxSRJM73kEelsXeFZ/MtUqoWqonMF8swFE2DW5ogRP13xboeGqD06dWnXq1FJAHmFQZF4CBDLyIjXG9+/uWaoalRaKSJIqs9jM2AHVhq6RuMOd/bQlOJBfulatxatUqMFrNpRUNzM/wBbEDq0AwMXsxmUTL16pbzGp1VKEGOZkp6d+k9OkemKYylOkGsxE6VYmbCJHtJP2xWz6s2UamByu2v1BVwBcdNJAg9rbYXpmH1H7TF+4Lq5qvavrKs7MQBYQsSRF45gJnvc3xIM5UdUBrVyWJOnzGgDqYDdPp7d5s9wycvThg1SnqgA/Jylo7xv6asFPCnBaVeoDXqmmlMWYGLvO7HYQYn398Ul0C3Un42YIyXHcyAUpZipHRXAcMBJA5wSD9cSrxrNCD5oDNALBF2Y3JBBvfpifi3h+tlXZqbB6TGVqLBkTI32Nv0OKlXLuAFqKUBS0i8EggiYn/eMJxnYAncaEizXEK6vIqVCyndiD1AHQAQP5vi/lfGecp6S4SoE1GDIsZBkqYiZ+v0wW8L8EXOVn0oWpaSrtPwkAQ0wJk/3xf4j4KViaa1qdMEx5bsvmMJAZZBIFg0W3AmMLbJhJplnUw6MG5XxFShWanUDNMpSuWmCBB03mCI/scMhy2lSNIJqQLkmOU3BAAkA7/8AUz0wtVsg7vqVRUC1AKTA3UqQ3y3cEg9ZuI3t1lOEKVNyRYrtHT9P7HEPlFEor8wyasNOacXyTLmKr8wlNdQDVuqgDSegBkx1APWxPiSKhFN2DkowAtpbQussNuXmje30wTbI63bUDAGg33UXIM3gbE7X3xVyGQLVdGp6Y0idRLKSDAA2EW2N8TnLyG/icoAikRVmxZKa6maaasFMqTCur6TLRAsSBvviHP1KQoHUWYkF3DbAGCDA5YvAOHOp4cpywqEMFtrLGSDeDzSYEi+02xS474So5hgFZqSweULOpzMEiRMSOvT7U4/JQkcjOZSAeE51lnp1KT0wsXMMIsR0HUiCD7zgrl+J18s3kI+plfyqdZBI1tEqZ7XBFxY++LOb4AcvmKYp86gQWKnnPPpM7EiQCB3OIvDfhqqM0tZUL0KdTU6pGqWkmBabaYjtGLeWJmu9diEuTIMQsfozpNRKdOmtWrnMy4pPqZZGlmDGAVVQCIgRsAoMTfGuccPzrpJI1MFPY2A3B5QoPScLvEMhXzNzpamoqKlJ9QYLICawCCHMA3DbC2L3DKdVMvTDcpVVEdTYCNjPQdNmPbE2fIONXDw492JtXyIqENzG3zBZ7wZU3v7YzBILOw/UC+MxJyMqoRXo1cytSo/kutNIWmHAVhAAj7b+vpON+I+IM3UpmlRpJTBABKtqdojaIAke+KFbOppH5tby9QUyBokDVeOokXvYi+KFLiXlACiRIMtIjSW5haeYwT9hfF4I7Ub/AHISARRlTjHAs3Z3pFhsNIYi+5YxNu2KQ4SxhQsesQCeu+xnv+2HGn4rqaLqGGwOxNyAIJF4g/UYDcN8SayZQFujLBW5MC+8AgT3n0nlzZiP6eoo4cd7MoLkmSmoCsCbse3t3/1jNB0kEkAxEGSD6+4xfo+IkqhwoAYTyzBj0UxqP22O+BGc4sq1GCrELJPSR2Bg+kYJfUY0ROKINgy5kMkwDAgQ1iN5Wxg32BAMYJ53Kakl9IpqB02AtHtf+RgTl8+1uYLADNNoUgXg267dZHrgmM1Uq0lemwZSYg2IEXJHYbfwSL8rhIqxbyOYR6xBGkESWR+lgel7Tgtk+IUxpppIYMSIcmQQ03KxYXkHr9oamYQxSNIA0tLSDExYi4tv6mx7zgZxmlSZ1qUHsIOkggqNiPoF+t8VKoc0YhrXqEmydJlch1BpjuPiYnUJ69RbpixS4QlKX1lmaSdR3aLbevT3GFYHTBWQLTI/n8Prg1lOEVTzNU0I4ZlqsxmdrKoLC9rgTOGv45A/qgBx9Q1w56yBzSbYEgXuBMgjqRJPrBF5vcqcRFQtTLqtIjSzNAIAE6ZX4hq6/vhIz9csNOkK0tzKxjYTZiWAtG+49cR0c2QwBggnbcXBE/czHfCz4PIcrjV8gLqoSpZmq1ZcqKjBZBEqCUVlDTaSeU7bk2MHDxkxTpKqqhVIClmAJJ0nfSYExNha3bAriNHM0VpGrUH5VNaRFOmugpCh92lolGmBuYiDgZV8RodK6C8kSkQC0MsG+1ht64V5GBnrj18wlbjdypnMzrrVGX4CzMqzIuZEQYJntix45oNTNPL5fXUAQamVTpMxsRYm2JGzdZVLVstqjSQfKAIuTpciOw552kmcC8/UqB3C60IeytOpZMqu14sOxIkWaS/H455A/UzJltaMDZNK9Q+YpIWlaSbS1o926+mHbwpkkZD+bp1G9p1aFgewDt9bdsAMpm28rywqtrGonbS0gK0+ukj2xbyWcWhSHIzMxu+rkUAzCwLmSSRaLE9sd5Cu3tA/iChCi7jKaVSi5dTBIjQRKQBIBVrTP2EXwF4txJ67UxWgVpEOqAaAS0gA+i2udxj2p4hXlksDBUg+zjUPWYH162kHSzaVa+qqStNF5jFywsAI6kdT2vhCYMg2wh81vRnV/DdEUqBXLgSELIzQfzCASWBMs8xHSAbdCJ8KZ0eQNa62D6GgidRJYm8ElrExAgm1sDDWDr5dOqDEMACNTCCyyO0RB6EGTIwI4W9ShmV1SRWBgqbK3Q9oBMH6dsTFGdCD33G2oadEr5bL1mDUw1NhctSOgkHlkMwhiNoI7xGCS516CqlCDSpgCahLO0XIMxEifrEdsVOH5Vaa+YVAMeY0g/FA1C/Uj74C0eLulRSaE03IJmA1mDatzaB6kYhssOI6H3OZAdxhzHFkq6tYHXSQTJAUyQsSbXC6b2x5SYNyiVAGoxYpFuljG223S11CtnXZmYU1CwWmosALsTYzp2G/fE3BeL1FZhuYl5Ngxkjli0HcGNojvzYNaileoS4vmzKvrBCkwQDEEhSY39fv2wwcK4atG7vULncljEm8BVsN4v8Arhe4Git5TEhStQqVG2lg2kD1Ag/VsWBmW0E0W5UfS51anZlA1K0jSJJ2XtHfAMDVLDDWKjDm80pB0U5NgGZREH22B+2KOVNpRwp1EQOs7R6xBv8A+h9LNVdXmKdQ+JtTnQEK3g2iLnc/LfaB9bjlMvRakr1WYgtUpgaIiCCdQUSBNzPUwTgkxk9TgSNRqTKMVEhQsgSN/v67774ptkCakhdKgyIJPXYbWJHqMe8NrtoXWdYblBNmmTpJBgW9N4Eb41bNgEyYuFmY+o7STG53W98D7uhKEu5LS4dTIlypMne3X3OMwFzOfctyawLSJAvF5DCxnGYYEb6MZv7iOaFU0/8A8dA5DEghbKGN+u9xcjbGnDeHrUp1WdgqoyIzpdatQki5FgoiCwMXGxwzcS8vL5Zq2s67pKT8LHm2heUwJna09MKfBuL1BUamsssBR20GQFW3Wx9YGPRUsVJEk9pYXJ8sayM/4onT53lqqLEs03tZVCCBH9V7A40fLpSY6kVVDkE/K4YghxAuQbaTFgJ6wRzNWq1OoTS0wAdRXmloAMTPsOxPaybl61XmALlCTvcH6nfbB4gcm+vuY4Cmp5xBfzS1JwtviDTuL7CR/vHtPIs6ozsBaIPuDqP627xe9tqdCoFVgxVVHUxvMbDr67xiTO64gFmXra0gXJb0vb64s5dAGTcN2YVqqKmYDKCrVYBSR8AOkEkSAum7GR/cC8zUbW0NpWzIBN0Zfi6nYLeIIi8YGnL1FdS8qHsWOxUm5naNz9sHlc1Vp0zD+SCEYIZAm0tEMBaDP0sJwqEo3YmWW/U2z9YKku5cABgCIu4DKtv+om1hJwR4fl0pmnqVUarPM0gBn+EQx+BXCyYgkt/TgJR4xpDmvUes4kU6cALJUrrZt2Cg2UTf6zSy7u6/DuyhdNyQA2wvO4++B9Jqm+oBL/8A8u6uyVaZUhpdIAJKyB0jrGr69cWstxAVEZqlRQVYA6vkVgbLO4nYTtPWJG+bThqgRi7EBS4ldo1yRBifhjcD2xJksiyK0LfQJUgTymGnpqETHqO+GOQR9QUu5co8PpmdTkidx6sAYg6hcz12P0t0OBpJZKihg2zn4QSIIkDVpBEjrGBmUqjUSymoIkTaIM2F7+x9BG+CuTqkLrqwykfKTO949Z+xGFPmyKKuNGNDuofp1tdLya61XgkMVdSpVhBgu8re8R1GAGU4I+pXDCQb6juIIjv2PpBvhh/CO9MGkVAgaiFG0G4LeoiPSMUmpwqsxJnr7E7R69cI/JfoQitmzPc5n8yQRppsNJBVXEfNIItbr6Sce5mplqtMGvSqJURQEqUyJgk6Va/NoECdyB91stUFTylOhfM1MY2jp7GcXeIZSu6kWUm5KzLARf6CMN5nQJi7/U3r0qJRDUrBW5rEiwNyOvzXi8YgzDICURlK2YMWsTHXuOn3wMfh6+YASoJEkuSI6yT39MetTAXlIEgX6nf7bn7DHFfm7hqfiql+pwzlJdDYSDKzLRNheACIBHfEfCchqeFpEncgst46SbnYWG9sVKWZ0j4yCTubmLj7SdrYq/i2EFmkgzqj9vT97Y0ByCLmNxEasvkmCToo0XPyoUWbeh3ETO22Pczw6agYwXYEnmtcyYAPxG9x+xOE98+TYyDvY7noItH64rNnXCqqKyRc9rde46dccvjZCe4BzKOhHat4qzKwoFbVtzsVhjsNJMhek4srx/M1RpNXQxBNxIvuNUg8xtZvfCMvF3qFBWcsFIHqPYj9vTElaoCBDFmBP0mIjrM4xvEArVTVy2O4xUuPMqlWdXgw2sG2m4gD2274LZvxLTBOpNRemCDTG7EjeYPfbHPVJk61YgdNpPvf3wQ4bWReZmI0ANzc5BkSFtpCmALgyMdk8ROzADk6jXR4qonQtQqdJi0EgkRMWsR0N+2CvCM/RrFXpUy51c/ISXClhGoXJOkW2uDbCHmOKhwPJBQg3UDcdzFh0xFlc5VIampqIhA5UUhZF5I2k/1H64V+IGG9QhlAj/W46uXeorBaZ0adDmCvKCW0RADACw3JHQ484bU0MfzlDMdZZkhIhogC7kHVEwBPphKoKasJUat5gmWgGewJIiw6ztiR8pnaADJAABAamJ1AnqB12H0jpjPxlHtB3GplPdajutXOJReqoMLTJDVG0ywWdbAAkQAITr3O+Fuj4hzGt1qrRqJXIfy6hVlJKEjn1DTB07mVIAtEYG5vjGeemFfWp/qhu5NwdrmNQHTGlSiHpUWamajOrBiOVh5ZkzJ5zzczkCwG+mS3F4/Ae+t/UF8hY6uHPDvhatVpEh6YKsVK1KkMrLEggqevX1xmBiZiiLMys3zFiQSfXeel5P6YzDCGv/yKBEbq/Da7ZZwlUQFEqQCJItMi5vEkHpgbwrLrVUg0oYHTAgFKqkBwI6Gxs0c3pOMxmIl2h/mXV7hJOJZh2RwLIjNpWACGBAYkhjqMNIJPzfYPneGrSpatUUmkhRPxXiBMf02sPbGYzBLqgPuC2wYv6CxChSQp1EFpM9CSYH2GPctn6jMwPUi4jlCiABN9MGL3/vmMx6nBakfI2IUzaCtl6R+Jw5W4ECykL6yLz6Ha2Ic3QcHTsBpTpMr7Egfz0xmMxID8RxA7hvJ+Ekq0a1R3KiiAAZJmpJBW02/QYEVqLoirTCDRIBgyPmaJm53+nc4zGYThyszlSdXFOKJmz5tlVdUEESCAJvq3BtAIM7SYN8NuTy4eh5kyVBBSPlJWDqIJ1KOmzACcZjMZ5ftAI+43BuUct4ZDqwA0lSZBMgzH6GZ9CSPXFbhWQeooqCJLdSYuNRt6H7xPtmMwgZGox5UWI4cOyQpxTLaiadxEaSQSDPzRpB9vXelWyXl8jKpO6mZgjpEQe1+hxmMwhSZ3zBvEOFhlV1IJNgZIvBBkdRMkekDfFbJq/luh2B5XJkxJFuwE/wCI3OYzD0YkRbDcXOKZRhRFRdup9dbKP2wJXMMBEXPWbfb2/fGYzHq+OAy7k2QkHU0ZkaAA2qYA/ff/ADgpRyzmolOCARZiRYaZ9+w2xmMxuQUP8TEMs0OBVNIZiI1QdO8Qe5GK3EPClSkzMrB0EESSCR/PbGYzEC+VkDgQ2QQccsu8Bbxa5Fvtizw/hisfmNvQDHuMxXlyMB3CRFNQvlOAUpOqsyWNlG3Y7Y2zORoqhQVHcH4iVCmelhY2jGYzHnJmyM1Ex7Y1C3UocCy1ZTGjkNwZWffviepwrMKSwYcx6gSB7g/rGMxmKXyHnJlQcZhoP5pTzSAACSRMbbbfscEqNEPTU0tEBpDPMgyZYDSRIPtjzGYTkc6MoxLNM1w2tf8APJJiCJWLAEHSRMgC5B2xtleFK5FIZmpqJOuZ5tIHKTExpNum/XGYzAr5DkfxHDClyb//AAitc1IkmwBiJMbnoIH0xmMxmJz5+f8Aujfxsf1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chuchotezvous.ru/images/joomgallery/originals/_26/__16/_300/cromagnons_5_20150623_1728402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7655"/>
          </a:xfrm>
          <a:prstGeom prst="rect">
            <a:avLst/>
          </a:prstGeom>
          <a:noFill/>
        </p:spPr>
      </p:pic>
      <p:pic>
        <p:nvPicPr>
          <p:cNvPr id="29698" name="Picture 2" descr="http://900igr.net/datai/biologija/Pervobytnoe-obschestvo/0038-032-Kromanontsy-sooruzhali-khizhiny-iz-dlinnykh-bertsovykh-kostej-i-bivn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29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Человек разумный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4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Homo sapiens</a:t>
            </a:r>
            <a:r>
              <a:rPr lang="ru-RU" sz="4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4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74" name="Picture 2" descr="http://www.myshared.ru/thumbs/19/1216261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31261"/>
            <a:ext cx="7358082" cy="552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zapolni-probel.ru/uploads/posts/2011-02/1297529826_f_11615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199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7249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Возможности мозга человека разумного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Решать задачи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Строить планы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Делать выводы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71810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Фантазировать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643314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Обобщать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14818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Учиться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786322"/>
            <a:ext cx="29289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Изобретать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kak-sdelat-mne.ru/wp-content/uploads/2015/04/mozgovoi-tre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3752850" cy="459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57620" y="4734342"/>
            <a:ext cx="4786346" cy="21236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Есть ли у человека обязанности перед природой?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678661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живут люди на нашей планете?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928802"/>
            <a:ext cx="678661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общаются люди между собой?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214686"/>
            <a:ext cx="678661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в природе является нашими ближайшими родственниками?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5072074"/>
            <a:ext cx="678661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мы с ними похожи?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/>
        </p:nvGraphicFramePr>
        <p:xfrm>
          <a:off x="428596" y="1643050"/>
          <a:ext cx="828680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3214710"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Сходства: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Крупный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головной мозг.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Пять пальцев на руке, отстоящий большой палец, плоские </a:t>
                      </a:r>
                      <a:r>
                        <a:rPr lang="ru-RU" sz="2000" u="sng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ногти.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u="non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Одинаковые группы крови, сходные инфекционные болезни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u="non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Одинаковые пропорции тела – короткое туловище, длинные ноги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u="non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Сходное строение верхней губы, наружного носа, ушной раковины, внутренних органов, мимики, кожных покровов</a:t>
                      </a:r>
                      <a:endParaRPr lang="ru-RU" sz="2000" u="non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Различия: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человека лучше развит мозг.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человекообразной обезьяны сильно развиты челюсти.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имеет более развитую ступню, которая помогает</a:t>
                      </a: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значительно лучше двигаться.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человека лучше развита кисть руки, а именно более подвижные пальцы.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728" y="1071546"/>
            <a:ext cx="6286544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Обезьяна			Человек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0"/>
            <a:ext cx="725262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Закрепление полученных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28" y="214290"/>
            <a:ext cx="614363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Откуда взялись люди?</a:t>
            </a: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71546"/>
            <a:ext cx="5857916" cy="7858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Учёные считают, что: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71678"/>
            <a:ext cx="84296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никогда не жил рядом с динозаврами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857496"/>
            <a:ext cx="84296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появился 2 миллиона лет назад в Африке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3643314"/>
            <a:ext cx="8429684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произошёл от обезьяны, но не от обычной, а от древней.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786322"/>
            <a:ext cx="8429684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человекообразные обезьяны (шимпанзе и гориллы) – наши родственники, но НЕ ПРЕДКИ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71546"/>
            <a:ext cx="7429518" cy="557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4296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Дриопитек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предок человека и человекообразных обезьян, существовал  на Земле 4-5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лет назад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0"/>
            <a:ext cx="8429684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Австралопитек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аустралис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«южный»,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питекос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«обезьяна»)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membrana.ru/storage/img/1/11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786082" cy="480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86116" y="1500174"/>
            <a:ext cx="5643602" cy="478634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Отличия австралопитека от дриопитека: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Встал на задние конечности (из-за высокой травы, чтобы лучше видеть).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Освободились передние конечности.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Стал добывать пищу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Стал защищаться от врагов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Появились первые орудия – палки, камни, кости животных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 орудия не изготавливал, только подбирал.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2B2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i/biologija/Drevnie-ljudi/0004-004-Avstralopite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1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img.gazeta.ru/files3/577/5377577/AA3576DA60D1B27C7F31BDF9670622D0-pic510-510x340-68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" y="357166"/>
            <a:ext cx="9144029" cy="609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214290"/>
            <a:ext cx="8715436" cy="2571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Два миллиона лет назад австралопитеки вымерли, но от них произошли первые люди – особый вид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ЧЕЛОВЕК  УМЕЛЫЙ!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900igr.net/datai/biologija/Drevnie-ljudi/0005-006-1.-Drevnejshie-ljudi-arkhantr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42818"/>
            <a:ext cx="4286248" cy="401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vignette2.wikia.nocookie.net/prenistoricpark/images/b/b3/%D0%A7%D0%B5%D0%BB%D0%BE%D0%B2%D0%B5%D0%BA_%D1%83%D0%BC%D0%B5%D0%BB%D1%8B%D0%B9.jpg/revision/latest?cb=20141130132607&amp;path-prefix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69957"/>
            <a:ext cx="3286148" cy="398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71670" y="0"/>
            <a:ext cx="5857916" cy="12858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ЧЕЛОВЕК УМЕЛЫЙ.</a:t>
            </a:r>
            <a:br>
              <a:rPr kumimoji="0" lang="ru-RU" sz="36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– «умелый»?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500174"/>
            <a:ext cx="8286808" cy="2400304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Передвигался только на двух конечностях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 изготавливал для себя орудия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Умел строить жилища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Начал пользоваться огнём.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storion.ru/img/ph/h_habilis/too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69830"/>
            <a:ext cx="3500462" cy="288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runitsa.ru/userfiles/1932/image/527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97927"/>
            <a:ext cx="4071966" cy="286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t-magazine.ru/nt/sites/default/files/ImagesNT/4_2012/0412_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4258"/>
            <a:ext cx="8429684" cy="6592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smakizpolski.com.pl/wp-content/uploads/2014/08/1352967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437" y="285728"/>
            <a:ext cx="9163437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392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Amator</dc:creator>
  <cp:lastModifiedBy>Amator</cp:lastModifiedBy>
  <cp:revision>13</cp:revision>
  <dcterms:created xsi:type="dcterms:W3CDTF">2016-04-19T10:14:23Z</dcterms:created>
  <dcterms:modified xsi:type="dcterms:W3CDTF">2016-04-19T12:01:07Z</dcterms:modified>
</cp:coreProperties>
</file>