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5" r:id="rId6"/>
    <p:sldId id="269" r:id="rId7"/>
    <p:sldId id="270" r:id="rId8"/>
    <p:sldId id="273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897A-4DFB-49A3-9F3B-F3633DF5A44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5EAE-590A-4788-B6C0-79AE4BB516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412777"/>
            <a:ext cx="4743456" cy="21876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Морфология.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Словообразование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(повторение 7 кл.)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335755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6000" contrast="30000"/>
          </a:blip>
          <a:srcRect t="10017"/>
          <a:stretch>
            <a:fillRect/>
          </a:stretch>
        </p:blipFill>
        <p:spPr>
          <a:xfrm>
            <a:off x="533400" y="1676400"/>
            <a:ext cx="8229600" cy="4064000"/>
          </a:xfrm>
          <a:noFill/>
          <a:ln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2101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Классификация морфем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62400" y="1828800"/>
            <a:ext cx="1066800" cy="609600"/>
          </a:xfrm>
          <a:prstGeom prst="rect">
            <a:avLst/>
          </a:prstGeom>
          <a:solidFill>
            <a:srgbClr val="ECFBA3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71600" y="2286000"/>
            <a:ext cx="2209800" cy="457200"/>
          </a:xfrm>
          <a:prstGeom prst="rect">
            <a:avLst/>
          </a:prstGeom>
          <a:solidFill>
            <a:srgbClr val="FBA3E2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0" y="2286000"/>
            <a:ext cx="1981200" cy="457200"/>
          </a:xfrm>
          <a:prstGeom prst="rect">
            <a:avLst/>
          </a:prstGeom>
          <a:solidFill>
            <a:srgbClr val="A4FAC1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828800" y="3200400"/>
            <a:ext cx="1066800" cy="609600"/>
          </a:xfrm>
          <a:prstGeom prst="rect">
            <a:avLst/>
          </a:prstGeom>
          <a:solidFill>
            <a:srgbClr val="FBA3E2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971800" y="2895600"/>
            <a:ext cx="1066800" cy="609600"/>
          </a:xfrm>
          <a:prstGeom prst="rect">
            <a:avLst/>
          </a:prstGeom>
          <a:solidFill>
            <a:srgbClr val="FBA3E2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5800" y="2895600"/>
            <a:ext cx="1066800" cy="609600"/>
          </a:xfrm>
          <a:prstGeom prst="rect">
            <a:avLst/>
          </a:prstGeom>
          <a:solidFill>
            <a:srgbClr val="FBA3E2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00600" y="2895600"/>
            <a:ext cx="1066800" cy="609600"/>
          </a:xfrm>
          <a:prstGeom prst="rect">
            <a:avLst/>
          </a:prstGeom>
          <a:solidFill>
            <a:srgbClr val="A4FAC1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629400" y="2895600"/>
            <a:ext cx="1600200" cy="609600"/>
          </a:xfrm>
          <a:prstGeom prst="rect">
            <a:avLst/>
          </a:prstGeom>
          <a:solidFill>
            <a:srgbClr val="A4FAC1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048000" y="3810000"/>
            <a:ext cx="1828800" cy="5334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019800" y="3810000"/>
            <a:ext cx="2286000" cy="5334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200400" y="4572000"/>
            <a:ext cx="1828800" cy="9906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410200" y="4572000"/>
            <a:ext cx="1828800" cy="9906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Определите способы образования слов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Заоблачный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Холодноватый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Подбородок</a:t>
            </a:r>
          </a:p>
          <a:p>
            <a:pPr marL="514350" indent="-514350">
              <a:buAutoNum type="arabicPeriod"/>
            </a:pPr>
            <a:r>
              <a:rPr lang="ru-RU" dirty="0" smtClean="0"/>
              <a:t>Аморальный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Углекоп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Приморский </a:t>
            </a:r>
          </a:p>
          <a:p>
            <a:pPr marL="514350" indent="-514350">
              <a:buAutoNum type="arabicPeriod"/>
            </a:pPr>
            <a:r>
              <a:rPr lang="ru-RU" dirty="0" smtClean="0"/>
              <a:t>Левобережный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Удар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9. Нахлебник</a:t>
            </a:r>
          </a:p>
          <a:p>
            <a:pPr>
              <a:buNone/>
            </a:pPr>
            <a:r>
              <a:rPr lang="ru-RU" dirty="0" smtClean="0"/>
              <a:t>10. Зелень</a:t>
            </a:r>
          </a:p>
          <a:p>
            <a:pPr>
              <a:buNone/>
            </a:pPr>
            <a:r>
              <a:rPr lang="ru-RU" dirty="0" smtClean="0"/>
              <a:t>11. Столовая</a:t>
            </a:r>
          </a:p>
          <a:p>
            <a:pPr>
              <a:buNone/>
            </a:pPr>
            <a:r>
              <a:rPr lang="ru-RU" dirty="0" smtClean="0"/>
              <a:t>12. Водопроводчик</a:t>
            </a:r>
          </a:p>
          <a:p>
            <a:pPr>
              <a:buNone/>
            </a:pPr>
            <a:r>
              <a:rPr lang="ru-RU" dirty="0" smtClean="0"/>
              <a:t>13. Бессердечный</a:t>
            </a:r>
          </a:p>
          <a:p>
            <a:pPr>
              <a:buNone/>
            </a:pPr>
            <a:r>
              <a:rPr lang="ru-RU" dirty="0" smtClean="0"/>
              <a:t>14. Неприятель</a:t>
            </a:r>
          </a:p>
          <a:p>
            <a:pPr>
              <a:buNone/>
            </a:pPr>
            <a:r>
              <a:rPr lang="ru-RU" dirty="0" smtClean="0"/>
              <a:t>15. Колпачок</a:t>
            </a:r>
          </a:p>
          <a:p>
            <a:pPr>
              <a:buNone/>
            </a:pPr>
            <a:r>
              <a:rPr lang="ru-RU" dirty="0" smtClean="0"/>
              <a:t>16. Повтор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6809" y="373186"/>
            <a:ext cx="4453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Домашнее задание</a:t>
            </a:r>
          </a:p>
          <a:p>
            <a:endParaRPr lang="ru-RU" sz="4000" i="1" dirty="0">
              <a:solidFill>
                <a:srgbClr val="C00000"/>
              </a:solidFill>
            </a:endParaRPr>
          </a:p>
          <a:p>
            <a:r>
              <a:rPr lang="ru-RU" sz="4000" i="1" dirty="0" smtClean="0">
                <a:solidFill>
                  <a:srgbClr val="C00000"/>
                </a:solidFill>
              </a:rPr>
              <a:t>Упражнение 493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3"/>
            <a:ext cx="3071834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Морфология. Словообразование   (повторение 7 кл.)</vt:lpstr>
      <vt:lpstr>Презентация PowerPoint</vt:lpstr>
      <vt:lpstr>Определите способы образования слов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Морфемика и словообразование (повторение 7 кл.)</dc:title>
  <dc:creator>Admin</dc:creator>
  <cp:lastModifiedBy>Пользователь</cp:lastModifiedBy>
  <cp:revision>10</cp:revision>
  <dcterms:created xsi:type="dcterms:W3CDTF">2014-09-13T10:57:35Z</dcterms:created>
  <dcterms:modified xsi:type="dcterms:W3CDTF">2020-05-14T11:27:45Z</dcterms:modified>
</cp:coreProperties>
</file>