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74" r:id="rId4"/>
    <p:sldId id="265" r:id="rId5"/>
    <p:sldId id="268" r:id="rId6"/>
    <p:sldId id="267" r:id="rId7"/>
    <p:sldId id="266" r:id="rId8"/>
    <p:sldId id="264" r:id="rId9"/>
    <p:sldId id="269" r:id="rId10"/>
    <p:sldId id="272" r:id="rId11"/>
    <p:sldId id="270" r:id="rId12"/>
    <p:sldId id="271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81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68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85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3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81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5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50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10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9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DAA48-8479-43D0-9CFB-C164981116D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B987B-CEC7-429E-9755-8D389977A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7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.ru/lessons/preintermediate1-1-ex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.ru/lessons/preintermediate1-1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76672"/>
            <a:ext cx="84290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Различие глаголов </a:t>
            </a:r>
            <a:endParaRPr lang="en-US" sz="7200" b="1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72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72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72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7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72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72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английском языке</a:t>
            </a:r>
            <a:endParaRPr lang="ru-RU" sz="7200" b="1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13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79928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Важные выражения с глаголом </a:t>
            </a:r>
            <a:r>
              <a:rPr lang="ru-RU" sz="3600" b="1" dirty="0" err="1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36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4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money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зарабатывать деньги</a:t>
            </a:r>
            <a:b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</a:t>
            </a:r>
            <a:r>
              <a:rPr lang="en-US" sz="24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move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ход</a:t>
            </a:r>
            <a:b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4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noise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шуметь</a:t>
            </a:r>
            <a:b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phone call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совершить телефонный звонок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plan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составить план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point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выразить точку зрения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profit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получать прибыль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promise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обещание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remark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замечание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sound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издать звук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speech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прочитать речь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suggestion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предложение 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11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1121" y="173447"/>
            <a:ext cx="39007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u="sng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yourself</a:t>
            </a:r>
            <a:endParaRPr lang="ru-RU" sz="4800" b="1" u="sng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052736"/>
            <a:ext cx="39673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1. Choose </a:t>
            </a:r>
            <a:r>
              <a:rPr lang="en-US" sz="3200" b="1" i="1" dirty="0" smtClean="0">
                <a:solidFill>
                  <a:srgbClr val="FF0000"/>
                </a:solidFill>
              </a:rPr>
              <a:t>make</a:t>
            </a:r>
            <a:r>
              <a:rPr lang="en-US" sz="3200" b="1" dirty="0" smtClean="0">
                <a:solidFill>
                  <a:srgbClr val="FF0000"/>
                </a:solidFill>
              </a:rPr>
              <a:t> or </a:t>
            </a:r>
            <a:r>
              <a:rPr lang="en-US" sz="3200" b="1" i="1" dirty="0" smtClean="0">
                <a:solidFill>
                  <a:srgbClr val="FF0000"/>
                </a:solidFill>
              </a:rPr>
              <a:t>do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556792"/>
            <a:ext cx="4193969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a mistake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sports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a choice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the ironing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money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the washing up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coffee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a noise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a bed 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1556792"/>
            <a:ext cx="449999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10) </a:t>
            </a:r>
            <a:r>
              <a:rPr lang="en-US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 homework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11) _____ business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12) _____ exercise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13) _____ shopping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14) _____ a </a:t>
            </a:r>
            <a:r>
              <a:rPr lang="en-US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favour</a:t>
            </a:r>
            <a:endParaRPr lang="en-US" sz="3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 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 nothing 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16) _____ your hair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17) _____ food</a:t>
            </a:r>
          </a:p>
          <a:p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18) _____ friends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5575" y="1637511"/>
            <a:ext cx="10801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2549426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01000" y="3555975"/>
            <a:ext cx="100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4509120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4978336"/>
            <a:ext cx="1008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01000" y="5517232"/>
            <a:ext cx="129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01000" y="2029489"/>
            <a:ext cx="107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92696" y="3103422"/>
            <a:ext cx="726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82888" y="4055173"/>
            <a:ext cx="88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8104" y="1556792"/>
            <a:ext cx="93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08104" y="2101498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08104" y="2549425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08104" y="3103421"/>
            <a:ext cx="93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508104" y="4188282"/>
            <a:ext cx="93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08104" y="3593508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104" y="4509120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64088" y="4978336"/>
            <a:ext cx="93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74444" y="5517232"/>
            <a:ext cx="10697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266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АНГЛИЙСКИЙ ЯЗЫК: УРОКИ ОНЛАЙН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92899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www.study.ru/lessons/preintermediate1-1-ex.html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19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 информации</a:t>
            </a:r>
            <a:endParaRPr lang="ru-RU" sz="60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92899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www.study.ru/lessons/preintermediate1-1.html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99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глаголы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употребляются в качестве смысловых глаголов. Глагол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используется в одних конструкциях и с одними словами, в то время как глагол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в других конструкциях и с другими словами</a:t>
            </a:r>
            <a:r>
              <a:rPr lang="ru-RU" sz="24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2780928"/>
            <a:ext cx="91085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Глаголы </a:t>
            </a:r>
            <a:r>
              <a:rPr lang="ru-RU" sz="28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переводятся как "</a:t>
            </a:r>
            <a:r>
              <a:rPr lang="ru-RU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делать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 </a:t>
            </a:r>
          </a:p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Особенность употребления этих глаголов - каждый из них употребляется только в комбинации с определенными "своими" словами.</a:t>
            </a:r>
          </a:p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Эти словосочетания нужно просто выучить и знать. </a:t>
            </a:r>
          </a:p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Есть небольшая подсказка, как интуитивно употребить нужное "делать". </a:t>
            </a:r>
          </a:p>
          <a:p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У каждого есть свои оттенки значения.</a:t>
            </a:r>
          </a:p>
        </p:txBody>
      </p:sp>
    </p:spTree>
    <p:extLst>
      <p:ext uri="{BB962C8B-B14F-4D97-AF65-F5344CB8AC3E}">
        <p14:creationId xmlns:p14="http://schemas.microsoft.com/office/powerpoint/2010/main" val="315066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глаголы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употребляются в качестве смысловых глаголов. Глагол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используется в одних конструкциях и с одними словами, в то время как глагол </a:t>
            </a:r>
            <a:r>
              <a:rPr lang="ru-RU" sz="3200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32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в других конструкциях и с другими словами.</a:t>
            </a:r>
            <a:endParaRPr lang="ru-RU" sz="32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2554544"/>
            <a:ext cx="89289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глагола </a:t>
            </a:r>
            <a:r>
              <a:rPr lang="ru-RU" sz="2800" u="sng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дополнительное значение - "</a:t>
            </a:r>
            <a:r>
              <a:rPr lang="ru-RU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создавать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 Речь идет не столько о выполнении действия, сколько о создании качественно новой формации.</a:t>
            </a:r>
          </a:p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Глагол </a:t>
            </a:r>
            <a:r>
              <a:rPr lang="ru-RU" sz="2800" u="sng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подразумевает просто </a:t>
            </a:r>
            <a:r>
              <a:rPr lang="ru-RU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выполнение какой-либо работы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привлечения творческого элемента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Иногда такая логика не действует.    </a:t>
            </a:r>
          </a:p>
          <a:p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Надо запомнить наиболее</a:t>
            </a:r>
          </a:p>
          <a:p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распространённые выражения с данными </a:t>
            </a:r>
          </a:p>
          <a:p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глаголами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3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9645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3399"/>
                </a:solidFill>
              </a:rPr>
              <a:t>Употребление </a:t>
            </a:r>
            <a:r>
              <a:rPr lang="ru-RU" sz="4000" b="1" dirty="0" err="1" smtClean="0">
                <a:solidFill>
                  <a:srgbClr val="FF3399"/>
                </a:solidFill>
              </a:rPr>
              <a:t>Do</a:t>
            </a:r>
            <a:r>
              <a:rPr lang="ru-RU" sz="4000" b="1" dirty="0" smtClean="0">
                <a:solidFill>
                  <a:srgbClr val="FF3399"/>
                </a:solidFill>
              </a:rPr>
              <a:t> в английском языке</a:t>
            </a:r>
            <a:endParaRPr lang="ru-RU" sz="4000" b="1" dirty="0">
              <a:solidFill>
                <a:srgbClr val="FF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896526"/>
            <a:ext cx="885698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Глагол </a:t>
            </a:r>
            <a:r>
              <a:rPr lang="ru-RU" sz="2800" b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dirty="0" smtClean="0">
                <a:solidFill>
                  <a:srgbClr val="FF0000"/>
                </a:solidFill>
              </a:rPr>
              <a:t> используется, когда кто-либо совершает действие, занимается какой-либо деятельностью или выполняет какую-либо работу:</a:t>
            </a:r>
          </a:p>
          <a:p>
            <a:r>
              <a:rPr lang="ru-RU" sz="24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crossword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разгадывать кроссворд</a:t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ironing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утюжить что-либо</a:t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laundry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заниматься стиркой</a:t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мыть что-либо</a:t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умываться </a:t>
            </a:r>
          </a:p>
          <a:p>
            <a:r>
              <a:rPr lang="ru-RU" sz="3200" b="1" dirty="0" err="1" smtClean="0">
                <a:solidFill>
                  <a:srgbClr val="FF3399"/>
                </a:solidFill>
              </a:rPr>
              <a:t>Do</a:t>
            </a:r>
            <a:r>
              <a:rPr lang="ru-RU" sz="3200" dirty="0" smtClean="0">
                <a:solidFill>
                  <a:srgbClr val="FF0000"/>
                </a:solidFill>
              </a:rPr>
              <a:t> часто используется, когда речь идет о работе любого плана:</a:t>
            </a:r>
          </a:p>
          <a:p>
            <a:r>
              <a:rPr lang="ru-RU" sz="24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делать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работу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  <a:r>
              <a:rPr lang="ru-RU" sz="2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делать домашнюю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работу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house</a:t>
            </a:r>
            <a:r>
              <a:rPr lang="ru-RU" sz="2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делать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работу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дому</a:t>
            </a:r>
            <a:b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</a:t>
            </a:r>
            <a:r>
              <a:rPr lang="ru-RU" sz="24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4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делать свою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работу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(свои обязанности) </a:t>
            </a:r>
            <a:endParaRPr lang="ru-RU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876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6632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 smtClean="0">
                <a:solidFill>
                  <a:srgbClr val="FF3399"/>
                </a:solidFill>
              </a:rPr>
              <a:t>Do</a:t>
            </a:r>
            <a:r>
              <a:rPr lang="ru-RU" sz="4400" b="1" dirty="0" smtClean="0">
                <a:solidFill>
                  <a:srgbClr val="FF3399"/>
                </a:solidFill>
              </a:rPr>
              <a:t> в качестве общей идеи</a:t>
            </a:r>
          </a:p>
          <a:p>
            <a:endParaRPr lang="ru-RU" sz="2000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Глагол </a:t>
            </a:r>
            <a:r>
              <a:rPr lang="ru-RU" sz="2800" b="1" dirty="0" err="1" smtClean="0">
                <a:solidFill>
                  <a:srgbClr val="FF0000"/>
                </a:solidFill>
              </a:rPr>
              <a:t>Do</a:t>
            </a:r>
            <a:r>
              <a:rPr lang="ru-RU" sz="2800" dirty="0" smtClean="0">
                <a:solidFill>
                  <a:srgbClr val="FF0000"/>
                </a:solidFill>
              </a:rPr>
              <a:t> используется, когда речь идет о чем-либо в общем. Другими словами, когда необходимо описать какое-либо действие, при этом не называя самого действия. В данном значении глагол часто используется со словами </a:t>
            </a:r>
            <a:r>
              <a:rPr lang="ru-RU" sz="2800" b="1" dirty="0" err="1" smtClean="0">
                <a:solidFill>
                  <a:srgbClr val="FF0000"/>
                </a:solidFill>
              </a:rPr>
              <a:t>something</a:t>
            </a:r>
            <a:r>
              <a:rPr lang="ru-RU" sz="2800" b="1" dirty="0" smtClean="0">
                <a:solidFill>
                  <a:srgbClr val="FF0000"/>
                </a:solidFill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</a:rPr>
              <a:t>nothing</a:t>
            </a:r>
            <a:r>
              <a:rPr lang="ru-RU" sz="2800" b="1" dirty="0" smtClean="0">
                <a:solidFill>
                  <a:srgbClr val="FF0000"/>
                </a:solidFill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</a:rPr>
              <a:t>anything</a:t>
            </a:r>
            <a:r>
              <a:rPr lang="ru-RU" sz="2800" b="1" dirty="0" smtClean="0">
                <a:solidFill>
                  <a:srgbClr val="FF0000"/>
                </a:solidFill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</a:rPr>
              <a:t>everything</a:t>
            </a:r>
            <a:r>
              <a:rPr lang="ru-RU" sz="2800" dirty="0" smtClean="0">
                <a:solidFill>
                  <a:srgbClr val="FF0000"/>
                </a:solidFill>
              </a:rPr>
              <a:t>, и т.д.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Например:     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                         </a:t>
            </a:r>
            <a:r>
              <a:rPr lang="ru-RU" sz="2800" dirty="0" err="1" smtClean="0">
                <a:solidFill>
                  <a:srgbClr val="7030A0"/>
                </a:solidFill>
              </a:rPr>
              <a:t>I'm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not</a:t>
            </a:r>
            <a:r>
              <a:rPr lang="ru-RU" sz="2800" dirty="0" smtClean="0">
                <a:solidFill>
                  <a:srgbClr val="FF3399"/>
                </a:solidFill>
              </a:rPr>
              <a:t> </a:t>
            </a:r>
            <a:r>
              <a:rPr lang="ru-RU" sz="2800" b="1" dirty="0" err="1" smtClean="0">
                <a:solidFill>
                  <a:srgbClr val="FF3399"/>
                </a:solidFill>
              </a:rPr>
              <a:t>doing</a:t>
            </a:r>
            <a:r>
              <a:rPr lang="ru-RU" sz="2800" b="1" dirty="0" smtClean="0">
                <a:solidFill>
                  <a:srgbClr val="FF3399"/>
                </a:solidFill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</a:rPr>
              <a:t>anything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today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Я сегодня </a:t>
            </a:r>
            <a:r>
              <a:rPr lang="ru-RU" sz="2800" i="1" dirty="0" smtClean="0">
                <a:solidFill>
                  <a:srgbClr val="7030A0"/>
                </a:solidFill>
              </a:rPr>
              <a:t>ничего</a:t>
            </a:r>
            <a:r>
              <a:rPr lang="ru-RU" sz="2800" dirty="0" smtClean="0">
                <a:solidFill>
                  <a:srgbClr val="7030A0"/>
                </a:solidFill>
              </a:rPr>
              <a:t> не </a:t>
            </a:r>
            <a:r>
              <a:rPr lang="ru-RU" sz="2800" i="1" dirty="0" smtClean="0">
                <a:solidFill>
                  <a:srgbClr val="7030A0"/>
                </a:solidFill>
              </a:rPr>
              <a:t>делаю</a:t>
            </a:r>
            <a:r>
              <a:rPr lang="ru-RU" sz="2800" dirty="0" smtClean="0">
                <a:solidFill>
                  <a:srgbClr val="7030A0"/>
                </a:solidFill>
              </a:rPr>
              <a:t>. (</a:t>
            </a:r>
            <a:r>
              <a:rPr lang="ru-RU" sz="2400" dirty="0" smtClean="0">
                <a:solidFill>
                  <a:srgbClr val="7030A0"/>
                </a:solidFill>
              </a:rPr>
              <a:t>Я сегодня </a:t>
            </a:r>
            <a:r>
              <a:rPr lang="ru-RU" sz="2400" i="1" dirty="0" smtClean="0">
                <a:solidFill>
                  <a:srgbClr val="7030A0"/>
                </a:solidFill>
              </a:rPr>
              <a:t>ничем</a:t>
            </a:r>
            <a:r>
              <a:rPr lang="ru-RU" sz="2400" dirty="0" smtClean="0">
                <a:solidFill>
                  <a:srgbClr val="7030A0"/>
                </a:solidFill>
              </a:rPr>
              <a:t> не </a:t>
            </a:r>
            <a:r>
              <a:rPr lang="ru-RU" sz="2400" i="1" dirty="0" smtClean="0">
                <a:solidFill>
                  <a:srgbClr val="7030A0"/>
                </a:solidFill>
              </a:rPr>
              <a:t>занимаюсь</a:t>
            </a:r>
            <a:r>
              <a:rPr lang="ru-RU" sz="2400" dirty="0" smtClean="0">
                <a:solidFill>
                  <a:srgbClr val="7030A0"/>
                </a:solidFill>
              </a:rPr>
              <a:t>.)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                             </a:t>
            </a:r>
            <a:r>
              <a:rPr lang="ru-RU" sz="2800" dirty="0" err="1" smtClean="0">
                <a:solidFill>
                  <a:srgbClr val="7030A0"/>
                </a:solidFill>
              </a:rPr>
              <a:t>He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FF3399"/>
                </a:solidFill>
              </a:rPr>
              <a:t>does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</a:rPr>
              <a:t>everything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for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his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mother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Он </a:t>
            </a:r>
            <a:r>
              <a:rPr lang="ru-RU" sz="2800" i="1" dirty="0" smtClean="0">
                <a:solidFill>
                  <a:srgbClr val="7030A0"/>
                </a:solidFill>
              </a:rPr>
              <a:t>все делает</a:t>
            </a:r>
            <a:r>
              <a:rPr lang="ru-RU" sz="2800" dirty="0" smtClean="0">
                <a:solidFill>
                  <a:srgbClr val="7030A0"/>
                </a:solidFill>
              </a:rPr>
              <a:t> для своей матери.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                         </a:t>
            </a:r>
            <a:r>
              <a:rPr lang="ru-RU" sz="2800" dirty="0" err="1" smtClean="0">
                <a:solidFill>
                  <a:srgbClr val="7030A0"/>
                </a:solidFill>
              </a:rPr>
              <a:t>She's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FF3399"/>
                </a:solidFill>
              </a:rPr>
              <a:t>doing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</a:rPr>
              <a:t>nothing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Она </a:t>
            </a:r>
            <a:r>
              <a:rPr lang="ru-RU" sz="2800" i="1" dirty="0" smtClean="0">
                <a:solidFill>
                  <a:srgbClr val="7030A0"/>
                </a:solidFill>
              </a:rPr>
              <a:t>ничего</a:t>
            </a:r>
            <a:r>
              <a:rPr lang="ru-RU" sz="2800" dirty="0" smtClean="0">
                <a:solidFill>
                  <a:srgbClr val="7030A0"/>
                </a:solidFill>
              </a:rPr>
              <a:t> не </a:t>
            </a:r>
            <a:r>
              <a:rPr lang="ru-RU" sz="2800" i="1" dirty="0" smtClean="0">
                <a:solidFill>
                  <a:srgbClr val="7030A0"/>
                </a:solidFill>
              </a:rPr>
              <a:t>делает</a:t>
            </a:r>
            <a:r>
              <a:rPr lang="ru-RU" sz="2800" dirty="0" smtClean="0">
                <a:solidFill>
                  <a:srgbClr val="7030A0"/>
                </a:solidFill>
              </a:rPr>
              <a:t>. ( Она </a:t>
            </a:r>
            <a:r>
              <a:rPr lang="ru-RU" sz="2800" i="1" dirty="0" smtClean="0">
                <a:solidFill>
                  <a:srgbClr val="7030A0"/>
                </a:solidFill>
              </a:rPr>
              <a:t>ничем</a:t>
            </a:r>
            <a:r>
              <a:rPr lang="ru-RU" sz="2800" dirty="0" smtClean="0">
                <a:solidFill>
                  <a:srgbClr val="7030A0"/>
                </a:solidFill>
              </a:rPr>
              <a:t> не </a:t>
            </a:r>
            <a:r>
              <a:rPr lang="ru-RU" sz="2800" i="1" dirty="0" smtClean="0">
                <a:solidFill>
                  <a:srgbClr val="7030A0"/>
                </a:solidFill>
              </a:rPr>
              <a:t>занимается</a:t>
            </a:r>
            <a:r>
              <a:rPr lang="ru-RU" sz="2800" dirty="0" smtClean="0">
                <a:solidFill>
                  <a:srgbClr val="7030A0"/>
                </a:solidFill>
              </a:rPr>
              <a:t>.) 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0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3399"/>
                </a:solidFill>
              </a:rPr>
              <a:t>Важные выражения с глаголом </a:t>
            </a:r>
            <a:r>
              <a:rPr lang="ru-RU" sz="4000" b="1" dirty="0" err="1" smtClean="0">
                <a:solidFill>
                  <a:srgbClr val="FF3399"/>
                </a:solidFill>
              </a:rPr>
              <a:t>Do</a:t>
            </a:r>
            <a:endParaRPr lang="ru-RU" sz="4000" dirty="0" smtClean="0">
              <a:solidFill>
                <a:srgbClr val="FF3399"/>
              </a:solidFill>
            </a:endParaRPr>
          </a:p>
          <a:p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Есть несколько устойчивых выражений, в которых всегда используется глагол </a:t>
            </a:r>
            <a:r>
              <a:rPr lang="ru-RU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i="1" dirty="0" smtClean="0"/>
          </a:p>
          <a:p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badly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плохо преуспевать (в чем-либо); плохо удаваться (о чем-либо); и т.д.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заниматься делами, бизнесом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dishes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мыть посуду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favour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сделать одолжение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пойти на пользу; принести пользу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пойти во вред; принести вред; причинить вред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prison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отбывать срок (в тюрьме)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хорошо преуспевать (в чем-либо); хорошо удаваться (о чем-либо); и т.д.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сделать все возможное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hair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причесывать волосы 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824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404664"/>
            <a:ext cx="9127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3399"/>
                </a:solidFill>
              </a:rPr>
              <a:t>Употребление </a:t>
            </a:r>
            <a:r>
              <a:rPr lang="ru-RU" sz="3600" b="1" dirty="0" err="1" smtClean="0">
                <a:solidFill>
                  <a:srgbClr val="FF3399"/>
                </a:solidFill>
              </a:rPr>
              <a:t>Make</a:t>
            </a:r>
            <a:r>
              <a:rPr lang="ru-RU" sz="3600" b="1" dirty="0" smtClean="0">
                <a:solidFill>
                  <a:srgbClr val="FF3399"/>
                </a:solidFill>
              </a:rPr>
              <a:t> в английском языке</a:t>
            </a:r>
            <a:endParaRPr lang="ru-RU" sz="3600" b="1" dirty="0">
              <a:solidFill>
                <a:srgbClr val="FF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Глагол </a:t>
            </a:r>
            <a:r>
              <a:rPr lang="en-US" sz="28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используется, когда что-либо создается, сооружается, строится, и т.п.:</a:t>
            </a:r>
          </a:p>
          <a:p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dress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(сшить) платье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food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приготовить еду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cup of tea / coffee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(приготовить) чашку чая / кофе </a:t>
            </a:r>
          </a:p>
          <a:p>
            <a:endParaRPr lang="ru-RU" sz="2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часто используется, когда речь идет о приготовлении еды.</a:t>
            </a:r>
          </a:p>
          <a:p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meal (breakfast / lunch / dinner)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приготовить еду (завтрак / обед / ужин)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915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6209"/>
            <a:ext cx="892899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Важные выражения с глаголом </a:t>
            </a:r>
            <a:r>
              <a:rPr lang="ru-RU" sz="3600" b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36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Есть несколько устойчивых выражений, в которых всегда используется глагол</a:t>
            </a:r>
            <a:r>
              <a:rPr lang="ru-RU" sz="24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amends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вносить поправки (в договор, в контракт, и т.п.); также может означать "компенсировать кому-либо что-либо", "извиниться перед кем-либо"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arrangements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договориться, устроить что-либо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pretend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притворяться, делать вид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сделать выбор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сделать замечание, комментарий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принять решение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ru-RU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ru-RU" sz="2800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difference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иметь разницу (например: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makes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difference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– Это не имеет никакой разницы).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625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Важные выражения с глаголом </a:t>
            </a:r>
            <a:r>
              <a:rPr lang="ru-RU" sz="3600" b="1" dirty="0" err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3600" b="1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ru-RU" sz="36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 effort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приложить усилие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 enquiry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запрос, наводить справки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excuse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извиниться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fool of yourself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выставить себя дураком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fortune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состояние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friends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подружиться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fuss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поднимать шум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journey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совершить путешествие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mess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устроить беспорядок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8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mistake</a:t>
            </a:r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сделать ошибку</a:t>
            </a:r>
            <a:b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49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513</Words>
  <Application>Microsoft Office PowerPoint</Application>
  <PresentationFormat>Экран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АНГЛИЙСКИЙ ЯЗЫК: УРОКИ ОНЛАЙН</vt:lpstr>
      <vt:lpstr>Источник информации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XXX</dc:creator>
  <cp:lastModifiedBy>Гость</cp:lastModifiedBy>
  <cp:revision>12</cp:revision>
  <dcterms:created xsi:type="dcterms:W3CDTF">2016-03-11T19:17:13Z</dcterms:created>
  <dcterms:modified xsi:type="dcterms:W3CDTF">2020-03-27T07:40:43Z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148298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