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5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A10C3-DE51-45C6-A691-BBFD4453BBBA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90F5D-79F9-47F5-AD5C-B90FEEDCAC2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0446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690F5D-79F9-47F5-AD5C-B90FEEDCAC2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44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6DCE-7A46-452F-BAC3-32A2138710BC}" type="datetimeFigureOut">
              <a:rPr lang="ru-RU" smtClean="0"/>
              <a:pPr/>
              <a:t>25.04.2020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B75C-592F-4982-A7ED-6F143D512D5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2976" y="1142984"/>
            <a:ext cx="7143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/>
              <a:t>Speech etiquette</a:t>
            </a:r>
            <a:endParaRPr lang="ru-RU" sz="5400" b="1" dirty="0" smtClean="0"/>
          </a:p>
          <a:p>
            <a:pPr algn="ctr"/>
            <a:r>
              <a:rPr lang="en-US" sz="5400" b="1" dirty="0" smtClean="0"/>
              <a:t>in English-speaking countries</a:t>
            </a:r>
            <a:endParaRPr lang="ru-RU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9600" b="1" dirty="0"/>
              <a:t>e</a:t>
            </a:r>
            <a:r>
              <a:rPr lang="en-US" sz="9600" b="1" dirty="0" smtClean="0"/>
              <a:t>tiquette</a:t>
            </a:r>
          </a:p>
          <a:p>
            <a:pPr algn="ctr">
              <a:buNone/>
            </a:pPr>
            <a:r>
              <a:rPr lang="en-US" sz="9600" i="1" dirty="0" err="1"/>
              <a:t>e</a:t>
            </a:r>
            <a:r>
              <a:rPr lang="en-US" sz="9600" i="1" dirty="0" err="1" smtClean="0"/>
              <a:t>ti´ket</a:t>
            </a:r>
            <a:endParaRPr lang="ru-RU" sz="9600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Task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Выписать и </a:t>
            </a:r>
            <a:r>
              <a:rPr lang="ru-RU" smtClean="0"/>
              <a:t>выучить правила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49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Plan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The word stop.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International speech etiquette.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357719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endParaRPr lang="en-US" sz="7200" dirty="0" smtClean="0"/>
          </a:p>
          <a:p>
            <a:pPr algn="ctr">
              <a:lnSpc>
                <a:spcPct val="110000"/>
              </a:lnSpc>
              <a:buNone/>
            </a:pPr>
            <a:r>
              <a:rPr lang="en-US" sz="7200" dirty="0" smtClean="0"/>
              <a:t>Today’s words are </a:t>
            </a:r>
          </a:p>
          <a:p>
            <a:pPr algn="ctr">
              <a:lnSpc>
                <a:spcPct val="110000"/>
              </a:lnSpc>
              <a:buNone/>
            </a:pPr>
            <a:r>
              <a:rPr lang="en-US" sz="6600" dirty="0" smtClean="0"/>
              <a:t>‘</a:t>
            </a:r>
            <a:r>
              <a:rPr lang="en-US" sz="6600" i="1" dirty="0" smtClean="0"/>
              <a:t>speech</a:t>
            </a:r>
            <a:r>
              <a:rPr lang="en-US" sz="6600" dirty="0" smtClean="0"/>
              <a:t>’ and ‘</a:t>
            </a:r>
            <a:r>
              <a:rPr lang="en-US" sz="6600" i="1" dirty="0" smtClean="0"/>
              <a:t>etiquette</a:t>
            </a:r>
            <a:r>
              <a:rPr lang="en-US" sz="6600" dirty="0" smtClean="0"/>
              <a:t>’</a:t>
            </a:r>
            <a:endParaRPr lang="ru-RU" sz="6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1928826"/>
          </a:xfrm>
        </p:spPr>
        <p:txBody>
          <a:bodyPr>
            <a:normAutofit fontScale="90000"/>
          </a:bodyPr>
          <a:lstStyle/>
          <a:p>
            <a:r>
              <a:rPr lang="en-US" sz="5300" dirty="0" smtClean="0"/>
              <a:t>The word </a:t>
            </a:r>
            <a:r>
              <a:rPr lang="en-US" sz="5300" b="1" dirty="0" smtClean="0"/>
              <a:t>‘</a:t>
            </a:r>
            <a:r>
              <a:rPr lang="en-US" sz="5300" b="1" i="1" dirty="0" smtClean="0"/>
              <a:t>speech</a:t>
            </a:r>
            <a:r>
              <a:rPr lang="en-US" sz="5300" b="1" dirty="0" smtClean="0"/>
              <a:t>’.</a:t>
            </a:r>
            <a:r>
              <a:rPr lang="en-US" sz="5300" dirty="0" smtClean="0"/>
              <a:t> </a:t>
            </a:r>
            <a:br>
              <a:rPr lang="en-US" sz="5300" dirty="0" smtClean="0"/>
            </a:br>
            <a:r>
              <a:rPr lang="en-US" sz="5300" dirty="0" smtClean="0"/>
              <a:t> is both </a:t>
            </a:r>
            <a:r>
              <a:rPr lang="en-US" sz="5300" i="1" dirty="0" smtClean="0"/>
              <a:t>a noun </a:t>
            </a:r>
            <a:r>
              <a:rPr lang="en-US" sz="5300" dirty="0" smtClean="0"/>
              <a:t>and </a:t>
            </a:r>
            <a:r>
              <a:rPr lang="en-US" sz="5300" i="1" dirty="0" smtClean="0"/>
              <a:t>an adjective</a:t>
            </a:r>
            <a:r>
              <a:rPr lang="en-US" sz="5300" dirty="0" smtClean="0"/>
              <a:t>. </a:t>
            </a:r>
            <a:endParaRPr lang="ru-RU" sz="53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2214554"/>
            <a:ext cx="8286808" cy="4500594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4400" dirty="0" smtClean="0">
                <a:solidFill>
                  <a:schemeClr val="tx1"/>
                </a:solidFill>
              </a:rPr>
              <a:t>As an adjective that expresses a communication/ colloquy.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4400" dirty="0" smtClean="0">
                <a:solidFill>
                  <a:schemeClr val="tx1"/>
                </a:solidFill>
              </a:rPr>
              <a:t>As a noun it is a means of the faculty/ act of speaking. It is a form of communication in spoken language, made by a speaker.</a:t>
            </a:r>
          </a:p>
          <a:p>
            <a:pPr algn="just">
              <a:buFont typeface="Wingdings" pitchFamily="2" charset="2"/>
              <a:buChar char="ü"/>
            </a:pPr>
            <a:endParaRPr lang="en-US" sz="48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sz="5400" dirty="0" smtClean="0"/>
              <a:t>‘</a:t>
            </a:r>
            <a:r>
              <a:rPr lang="en-US" sz="5400" b="1" i="1" dirty="0" smtClean="0"/>
              <a:t>speech</a:t>
            </a:r>
            <a:r>
              <a:rPr lang="en-US" sz="5400" dirty="0" smtClean="0"/>
              <a:t> etiquette’, ‘make a </a:t>
            </a:r>
            <a:r>
              <a:rPr lang="en-US" sz="5400" b="1" i="1" dirty="0" smtClean="0"/>
              <a:t>speech’.</a:t>
            </a:r>
          </a:p>
          <a:p>
            <a:pPr algn="just">
              <a:buNone/>
            </a:pPr>
            <a:endParaRPr lang="en-US" sz="5400" dirty="0" smtClean="0"/>
          </a:p>
          <a:p>
            <a:pPr algn="just">
              <a:buNone/>
            </a:pPr>
            <a:r>
              <a:rPr lang="en-US" sz="5400" dirty="0" smtClean="0"/>
              <a:t>‘Our thoughts are expressed by </a:t>
            </a:r>
            <a:r>
              <a:rPr lang="en-US" sz="5400" b="1" i="1" dirty="0" smtClean="0"/>
              <a:t>speech</a:t>
            </a:r>
            <a:r>
              <a:rPr lang="en-US" sz="5400" dirty="0" smtClean="0"/>
              <a:t>’.</a:t>
            </a:r>
          </a:p>
          <a:p>
            <a:pPr algn="just">
              <a:buNone/>
            </a:pPr>
            <a:endParaRPr lang="en-US" sz="5400" dirty="0" smtClean="0"/>
          </a:p>
          <a:p>
            <a:pPr algn="just">
              <a:buNone/>
            </a:pPr>
            <a:r>
              <a:rPr lang="en-US" sz="5400" dirty="0" smtClean="0"/>
              <a:t>‘</a:t>
            </a:r>
            <a:r>
              <a:rPr lang="en-US" sz="5400" b="1" dirty="0"/>
              <a:t>S</a:t>
            </a:r>
            <a:r>
              <a:rPr lang="en-US" sz="5400" b="1" i="1" dirty="0" smtClean="0"/>
              <a:t>peech</a:t>
            </a:r>
            <a:r>
              <a:rPr lang="en-US" sz="5400" dirty="0" smtClean="0"/>
              <a:t> is silver, silence is golden’ (proverb).</a:t>
            </a:r>
            <a:endParaRPr lang="ru-RU" sz="5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428760"/>
          </a:xfrm>
        </p:spPr>
        <p:txBody>
          <a:bodyPr>
            <a:noAutofit/>
          </a:bodyPr>
          <a:lstStyle/>
          <a:p>
            <a:pPr algn="just"/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  </a:t>
            </a:r>
            <a:r>
              <a:rPr lang="en-US" sz="5400" b="1" dirty="0" smtClean="0"/>
              <a:t>Synonyms</a:t>
            </a:r>
            <a:r>
              <a:rPr lang="ru-RU" sz="5400" b="1" dirty="0" smtClean="0"/>
              <a:t>:</a:t>
            </a:r>
            <a:r>
              <a:rPr lang="en-US" sz="5400" dirty="0" smtClean="0"/>
              <a:t>conversation,      talk, communication.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5400" b="1" dirty="0" smtClean="0"/>
          </a:p>
          <a:p>
            <a:pPr>
              <a:buNone/>
            </a:pPr>
            <a:r>
              <a:rPr lang="en-US" sz="5400" b="1" dirty="0" smtClean="0"/>
              <a:t>   Antonyms</a:t>
            </a:r>
            <a:r>
              <a:rPr lang="ru-RU" sz="5400" b="1" dirty="0" smtClean="0"/>
              <a:t>:</a:t>
            </a:r>
            <a:r>
              <a:rPr lang="en-US" sz="5400" dirty="0" smtClean="0"/>
              <a:t> listening, quiet, silence.</a:t>
            </a:r>
            <a:endParaRPr lang="ru-RU" sz="5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9600" b="1" i="1" dirty="0" smtClean="0"/>
              <a:t/>
            </a:r>
            <a:br>
              <a:rPr lang="en-US" sz="9600" b="1" i="1" dirty="0" smtClean="0"/>
            </a:br>
            <a:r>
              <a:rPr lang="en-US" sz="9600" b="1" i="1" dirty="0" smtClean="0"/>
              <a:t/>
            </a:r>
            <a:br>
              <a:rPr lang="en-US" sz="9600" b="1" i="1" dirty="0" smtClean="0"/>
            </a:br>
            <a:r>
              <a:rPr lang="en-US" sz="9600" b="1" dirty="0" smtClean="0"/>
              <a:t>speech</a:t>
            </a:r>
            <a:endParaRPr lang="ru-RU" sz="9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571744"/>
            <a:ext cx="8229600" cy="26971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en-US" sz="9600" i="1" dirty="0" smtClean="0"/>
          </a:p>
          <a:p>
            <a:pPr algn="ctr">
              <a:buNone/>
            </a:pPr>
            <a:r>
              <a:rPr lang="en-US" sz="10400" i="1" dirty="0" smtClean="0"/>
              <a:t>spi</a:t>
            </a:r>
            <a:r>
              <a:rPr lang="ru-RU" sz="10400" i="1" dirty="0" smtClean="0"/>
              <a:t>:</a:t>
            </a:r>
            <a:r>
              <a:rPr lang="en-US" sz="10400" i="1" dirty="0" smtClean="0"/>
              <a:t>t∫</a:t>
            </a:r>
            <a:endParaRPr lang="ru-RU" sz="104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643998" cy="1143000"/>
          </a:xfrm>
        </p:spPr>
        <p:txBody>
          <a:bodyPr>
            <a:normAutofit/>
          </a:bodyPr>
          <a:lstStyle/>
          <a:p>
            <a:r>
              <a:rPr lang="en-US" sz="4800" dirty="0" smtClean="0"/>
              <a:t>The word </a:t>
            </a:r>
            <a:r>
              <a:rPr lang="en-US" sz="4800" b="1" dirty="0" smtClean="0"/>
              <a:t>‘</a:t>
            </a:r>
            <a:r>
              <a:rPr lang="en-US" sz="4800" b="1" i="1" dirty="0" smtClean="0"/>
              <a:t>etiquette</a:t>
            </a:r>
            <a:r>
              <a:rPr lang="en-US" sz="4800" b="1" dirty="0" smtClean="0"/>
              <a:t>’ </a:t>
            </a:r>
            <a:r>
              <a:rPr lang="en-US" sz="4800" dirty="0" smtClean="0"/>
              <a:t>is a </a:t>
            </a:r>
            <a:r>
              <a:rPr lang="en-US" sz="4800" i="1" dirty="0" smtClean="0"/>
              <a:t>noun</a:t>
            </a:r>
            <a:r>
              <a:rPr lang="en-US" sz="4800" dirty="0" smtClean="0"/>
              <a:t>.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401080" cy="4525963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sz="4000" dirty="0" smtClean="0"/>
              <a:t>As a noun it means rules for polite social behaviour within a society.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4000" dirty="0" smtClean="0"/>
              <a:t>The French word ‘</a:t>
            </a:r>
            <a:r>
              <a:rPr lang="en-US" sz="4000" i="1" dirty="0" smtClean="0"/>
              <a:t>etiquette</a:t>
            </a:r>
            <a:r>
              <a:rPr lang="en-US" sz="4000" dirty="0" smtClean="0"/>
              <a:t>’, signifying ticket, first appeared in English in 1750.</a:t>
            </a:r>
          </a:p>
          <a:p>
            <a:pPr algn="just">
              <a:buFont typeface="Wingdings" pitchFamily="2" charset="2"/>
              <a:buChar char="ü"/>
            </a:pPr>
            <a:r>
              <a:rPr lang="en-US" sz="4000" dirty="0" smtClean="0"/>
              <a:t>All cultures include forms of etiquette.</a:t>
            </a:r>
            <a:endParaRPr lang="ru-RU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642918"/>
            <a:ext cx="9144000" cy="285752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Synonyms</a:t>
            </a:r>
            <a:r>
              <a:rPr lang="ru-RU" sz="5400" b="1" dirty="0" smtClean="0"/>
              <a:t>:</a:t>
            </a:r>
            <a:r>
              <a:rPr lang="en-US" sz="5400" b="1" dirty="0" smtClean="0"/>
              <a:t> </a:t>
            </a:r>
            <a:r>
              <a:rPr lang="en-US" sz="5400" dirty="0" smtClean="0"/>
              <a:t>decorum,</a:t>
            </a:r>
            <a:br>
              <a:rPr lang="en-US" sz="5400" dirty="0" smtClean="0"/>
            </a:br>
            <a:r>
              <a:rPr lang="en-US" sz="5400" dirty="0" smtClean="0"/>
              <a:t> propriety, manners, politeness</a:t>
            </a:r>
            <a:endParaRPr lang="ru-RU" sz="54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85720" y="3357562"/>
            <a:ext cx="8429684" cy="17526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chemeClr val="tx1"/>
                </a:solidFill>
              </a:rPr>
              <a:t>     Antonyms</a:t>
            </a:r>
            <a:r>
              <a:rPr lang="ru-RU" sz="5400" b="1" dirty="0" smtClean="0">
                <a:solidFill>
                  <a:schemeClr val="tx1"/>
                </a:solidFill>
              </a:rPr>
              <a:t>:</a:t>
            </a:r>
            <a:r>
              <a:rPr lang="en-US" sz="5400" b="1" dirty="0" smtClean="0">
                <a:solidFill>
                  <a:schemeClr val="tx1"/>
                </a:solidFill>
              </a:rPr>
              <a:t> </a:t>
            </a:r>
            <a:r>
              <a:rPr lang="en-US" sz="5400" dirty="0" smtClean="0">
                <a:solidFill>
                  <a:schemeClr val="tx1"/>
                </a:solidFill>
              </a:rPr>
              <a:t>bad manners</a:t>
            </a:r>
            <a:endParaRPr lang="ru-RU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174</Words>
  <Application>Microsoft Office PowerPoint</Application>
  <PresentationFormat>Экран (4:3)</PresentationFormat>
  <Paragraphs>33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Тема Office</vt:lpstr>
      <vt:lpstr>Презентация PowerPoint</vt:lpstr>
      <vt:lpstr> Plan: </vt:lpstr>
      <vt:lpstr>Презентация PowerPoint</vt:lpstr>
      <vt:lpstr>The word ‘speech’.   is both a noun and an adjective. </vt:lpstr>
      <vt:lpstr>Презентация PowerPoint</vt:lpstr>
      <vt:lpstr>    Synonyms:conversation,      talk, communication.</vt:lpstr>
      <vt:lpstr>  speech</vt:lpstr>
      <vt:lpstr>The word ‘etiquette’ is a noun.</vt:lpstr>
      <vt:lpstr>Synonyms: decorum,  propriety, manners, politeness</vt:lpstr>
      <vt:lpstr>Презентация PowerPoint</vt:lpstr>
      <vt:lpstr>Home Task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Speech etiquette</dc:title>
  <dc:creator>2</dc:creator>
  <cp:lastModifiedBy>Ismailov musa</cp:lastModifiedBy>
  <cp:revision>48</cp:revision>
  <dcterms:created xsi:type="dcterms:W3CDTF">2013-11-18T09:00:38Z</dcterms:created>
  <dcterms:modified xsi:type="dcterms:W3CDTF">2020-04-25T17:15:29Z</dcterms:modified>
</cp:coreProperties>
</file>