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5"/>
  </p:notesMasterIdLst>
  <p:sldIdLst>
    <p:sldId id="321" r:id="rId2"/>
    <p:sldId id="323" r:id="rId3"/>
    <p:sldId id="317" r:id="rId4"/>
    <p:sldId id="318" r:id="rId5"/>
    <p:sldId id="319" r:id="rId6"/>
    <p:sldId id="320" r:id="rId7"/>
    <p:sldId id="324" r:id="rId8"/>
    <p:sldId id="325" r:id="rId9"/>
    <p:sldId id="326" r:id="rId10"/>
    <p:sldId id="327" r:id="rId11"/>
    <p:sldId id="328" r:id="rId12"/>
    <p:sldId id="329" r:id="rId13"/>
    <p:sldId id="33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3" autoAdjust="0"/>
    <p:restoredTop sz="86369" autoAdjust="0"/>
  </p:normalViewPr>
  <p:slideViewPr>
    <p:cSldViewPr>
      <p:cViewPr>
        <p:scale>
          <a:sx n="62" d="100"/>
          <a:sy n="62" d="100"/>
        </p:scale>
        <p:origin x="-136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50" d="100"/>
        <a:sy n="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EAF536-AFDE-4EE4-9F87-8D176B5EA0FF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CD71DD-4416-4FD5-A282-DF2B240C1F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733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338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985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895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374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170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843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541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2917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9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550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063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333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Урок на тему: </a:t>
            </a:r>
            <a:b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«Мой дом – мой образ жизни»</a:t>
            </a:r>
            <a:endParaRPr lang="ru-RU" b="1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Что нарисовать на свободную тему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16832"/>
            <a:ext cx="7380311" cy="47971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06777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urok.1sept.ru/%D1%81%D1%82%D0%B0%D1%82%D1%8C%D0%B8/619280/presentation/1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87729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urok.1sept.ru/%D1%81%D1%82%D0%B0%D1%82%D1%8C%D0%B8/619280/presentation/12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4" t="14674" r="10004" b="13148"/>
          <a:stretch/>
        </p:blipFill>
        <p:spPr bwMode="auto">
          <a:xfrm>
            <a:off x="0" y="138296"/>
            <a:ext cx="4709161" cy="3215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ttps://urok.1sept.ru/%D1%81%D1%82%D0%B0%D1%82%D1%8C%D0%B8/619280/presentation/13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0" t="12371" r="8466" b="9635"/>
          <a:stretch/>
        </p:blipFill>
        <p:spPr bwMode="auto">
          <a:xfrm>
            <a:off x="4480560" y="138296"/>
            <a:ext cx="4663440" cy="3474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s://urok.1sept.ru/%D1%81%D1%82%D0%B0%D1%82%D1%8C%D0%B8/619280/presentation/14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5" t="2851" r="2538" b="7183"/>
          <a:stretch/>
        </p:blipFill>
        <p:spPr bwMode="auto">
          <a:xfrm>
            <a:off x="0" y="2867392"/>
            <a:ext cx="5577841" cy="4008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urok.1sept.ru/%D1%81%D1%82%D0%B0%D1%82%D1%8C%D0%B8/619280/presentation/15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3" t="12225" r="13827" b="8268"/>
          <a:stretch/>
        </p:blipFill>
        <p:spPr bwMode="auto">
          <a:xfrm>
            <a:off x="5137780" y="3501008"/>
            <a:ext cx="4006220" cy="33569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14383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ачный домик своими руками — идеи и проекты | Мои Идеи Для Дачи и Сад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07464"/>
            <a:ext cx="7632848" cy="6624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10583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Нарисовать дом моей мечты – Как нарисовать дом. ▷ Рисуем дом ..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64488" cy="68442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5488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Урок изобразительного искусства &quot;Мой дом – мой образ жизни&quot;. 8-й класс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59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езентация к уроку &quot;Мой дом - мой образ жизни&quot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6269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urok.1sept.ru/%D1%81%D1%82%D0%B0%D1%82%D1%8C%D0%B8/619280/presentation/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78589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езентация к уроку &quot;Мой дом - мой образ жизни&quot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9573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6575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urok.1sept.ru/%D1%81%D1%82%D0%B0%D1%82%D1%8C%D0%B8/619280/presentation/6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7094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urok.1sept.ru/%D1%81%D1%82%D0%B0%D1%82%D1%8C%D0%B8/619280/presentation/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6802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urok.1sept.ru/%D1%81%D1%82%D0%B0%D1%82%D1%8C%D0%B8/619280/presentation/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5223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urok.1sept.ru/%D1%81%D1%82%D0%B0%D1%82%D1%8C%D0%B8/619280/presentation/1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9573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2340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1507</TotalTime>
  <Words>4</Words>
  <Application>Microsoft Office PowerPoint</Application>
  <PresentationFormat>Экран (4:3)</PresentationFormat>
  <Paragraphs>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Урок на тему:  «Мой дом – мой образ жизни»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Acer</cp:lastModifiedBy>
  <cp:revision>97</cp:revision>
  <dcterms:created xsi:type="dcterms:W3CDTF">2018-10-16T20:37:20Z</dcterms:created>
  <dcterms:modified xsi:type="dcterms:W3CDTF">2020-05-18T10:44:53Z</dcterms:modified>
</cp:coreProperties>
</file>