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5"/>
  </p:notesMasterIdLst>
  <p:sldIdLst>
    <p:sldId id="321" r:id="rId2"/>
    <p:sldId id="323" r:id="rId3"/>
    <p:sldId id="317" r:id="rId4"/>
    <p:sldId id="318" r:id="rId5"/>
    <p:sldId id="319" r:id="rId6"/>
    <p:sldId id="320" r:id="rId7"/>
    <p:sldId id="324" r:id="rId8"/>
    <p:sldId id="325" r:id="rId9"/>
    <p:sldId id="326" r:id="rId10"/>
    <p:sldId id="327" r:id="rId11"/>
    <p:sldId id="328" r:id="rId12"/>
    <p:sldId id="329" r:id="rId13"/>
    <p:sldId id="33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63" autoAdjust="0"/>
    <p:restoredTop sz="86369" autoAdjust="0"/>
  </p:normalViewPr>
  <p:slideViewPr>
    <p:cSldViewPr>
      <p:cViewPr>
        <p:scale>
          <a:sx n="62" d="100"/>
          <a:sy n="62" d="100"/>
        </p:scale>
        <p:origin x="-136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50" d="100"/>
        <a:sy n="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EAF536-AFDE-4EE4-9F87-8D176B5EA0FF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CD71DD-4416-4FD5-A282-DF2B240C1F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47338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23388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6985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4895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43748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31704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7843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8541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29174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591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35501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10639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2333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621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Урок на тему: </a:t>
            </a:r>
            <a:br>
              <a:rPr lang="ru-RU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ru-RU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«Мой дом – мой образ жизни»</a:t>
            </a:r>
            <a:endParaRPr lang="ru-RU" b="1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Что нарисовать на свободную тему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916832"/>
            <a:ext cx="7380311" cy="47971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706777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s://urok.1sept.ru/%D1%81%D1%82%D0%B0%D1%82%D1%8C%D0%B8/619280/presentation/1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877296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urok.1sept.ru/%D1%81%D1%82%D0%B0%D1%82%D1%8C%D0%B8/619280/presentation/12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24" t="14674" r="10004" b="13148"/>
          <a:stretch/>
        </p:blipFill>
        <p:spPr bwMode="auto">
          <a:xfrm>
            <a:off x="0" y="138296"/>
            <a:ext cx="4709161" cy="3215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https://urok.1sept.ru/%D1%81%D1%82%D0%B0%D1%82%D1%8C%D0%B8/619280/presentation/13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30" t="12371" r="8466" b="9635"/>
          <a:stretch/>
        </p:blipFill>
        <p:spPr bwMode="auto">
          <a:xfrm>
            <a:off x="4480560" y="138296"/>
            <a:ext cx="4663440" cy="3474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https://urok.1sept.ru/%D1%81%D1%82%D0%B0%D1%82%D1%8C%D0%B8/619280/presentation/14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5" t="2851" r="2538" b="7183"/>
          <a:stretch/>
        </p:blipFill>
        <p:spPr bwMode="auto">
          <a:xfrm>
            <a:off x="0" y="2867392"/>
            <a:ext cx="5577841" cy="400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s://urok.1sept.ru/%D1%81%D1%82%D0%B0%D1%82%D1%8C%D0%B8/619280/presentation/15.JPG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73" t="12225" r="13827" b="8268"/>
          <a:stretch/>
        </p:blipFill>
        <p:spPr bwMode="auto">
          <a:xfrm>
            <a:off x="5137780" y="3501008"/>
            <a:ext cx="4006220" cy="33569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314383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Дачный домик своими руками — идеи и проекты | Мои Идеи Для Дачи и Сада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07464"/>
            <a:ext cx="7632848" cy="66247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710583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Нарисовать дом моей мечты – Как нарисовать дом. ▷ Рисуем дом ...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64488" cy="68442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554884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Урок изобразительного искусства &quot;Мой дом – мой образ жизни&quot;. 8-й класс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1597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резентация к уроку &quot;Мой дом - мой образ жизни&quot;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562694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urok.1sept.ru/%D1%81%D1%82%D0%B0%D1%82%D1%8C%D0%B8/619280/presentation/5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785894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резентация к уроку &quot;Мой дом - мой образ жизни&quot;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9573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965751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urok.1sept.ru/%D1%81%D1%82%D0%B0%D1%82%D1%8C%D0%B8/619280/presentation/6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670948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urok.1sept.ru/%D1%81%D1%82%D0%B0%D1%82%D1%8C%D0%B8/619280/presentation/8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768020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urok.1sept.ru/%D1%81%D1%82%D0%B0%D1%82%D1%8C%D0%B8/619280/presentation/9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752237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s://urok.1sept.ru/%D1%81%D1%82%D0%B0%D1%82%D1%8C%D0%B8/619280/presentation/10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9573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523401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1507</TotalTime>
  <Words>4</Words>
  <Application>Microsoft Office PowerPoint</Application>
  <PresentationFormat>Экран (4:3)</PresentationFormat>
  <Paragraphs>1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Урок на тему:  «Мой дом – мой образ жизни»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</dc:creator>
  <cp:lastModifiedBy>Acer</cp:lastModifiedBy>
  <cp:revision>97</cp:revision>
  <dcterms:created xsi:type="dcterms:W3CDTF">2018-10-16T20:37:20Z</dcterms:created>
  <dcterms:modified xsi:type="dcterms:W3CDTF">2020-05-18T10:44:53Z</dcterms:modified>
</cp:coreProperties>
</file>