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6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7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1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4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IMG_20200511_153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-2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IMG_20200511_153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-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IMG_20200511_154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-1" y="-2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IMG_20200511_154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583264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IMG_20200511_1541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926977" y="620687"/>
            <a:ext cx="6858000" cy="5616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IMG_20200511_154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088740" y="-261156"/>
            <a:ext cx="6858000" cy="7380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IMG_20200511_155144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 rot="10800000">
            <a:off x="-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33CC"/>
                </a:solidFill>
              </a:rPr>
              <a:t>Дарсил</a:t>
            </a:r>
            <a:r>
              <a:rPr lang="ru-RU" dirty="0" smtClean="0">
                <a:solidFill>
                  <a:srgbClr val="0033CC"/>
                </a:solidFill>
              </a:rPr>
              <a:t> х1асил </a:t>
            </a:r>
            <a:r>
              <a:rPr lang="ru-RU" dirty="0" err="1" smtClean="0">
                <a:solidFill>
                  <a:srgbClr val="0033CC"/>
                </a:solidFill>
              </a:rPr>
              <a:t>гьаби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>
                <a:solidFill>
                  <a:srgbClr val="FF3300"/>
                </a:solidFill>
              </a:rPr>
              <a:t>Щиб</a:t>
            </a:r>
            <a:r>
              <a:rPr lang="ru-RU" dirty="0" smtClean="0">
                <a:solidFill>
                  <a:srgbClr val="FF3300"/>
                </a:solidFill>
              </a:rPr>
              <a:t> ц1ияб </a:t>
            </a:r>
            <a:r>
              <a:rPr lang="ru-RU" dirty="0" err="1" smtClean="0">
                <a:solidFill>
                  <a:srgbClr val="FF3300"/>
                </a:solidFill>
              </a:rPr>
              <a:t>жо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жакъа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нужеда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лъараб</a:t>
            </a:r>
            <a:r>
              <a:rPr lang="ru-RU" dirty="0" smtClean="0">
                <a:solidFill>
                  <a:srgbClr val="FF3300"/>
                </a:solidFill>
              </a:rPr>
              <a:t>?</a:t>
            </a:r>
          </a:p>
          <a:p>
            <a:pPr>
              <a:buNone/>
            </a:pPr>
            <a:r>
              <a:rPr lang="ru-RU" dirty="0" err="1" smtClean="0">
                <a:solidFill>
                  <a:srgbClr val="FF3300"/>
                </a:solidFill>
              </a:rPr>
              <a:t>Жакъа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дарсида</a:t>
            </a:r>
            <a:r>
              <a:rPr lang="ru-RU" dirty="0" smtClean="0">
                <a:solidFill>
                  <a:srgbClr val="FF3300"/>
                </a:solidFill>
              </a:rPr>
              <a:t> г1ахьаллъи </a:t>
            </a:r>
            <a:r>
              <a:rPr lang="ru-RU" dirty="0" err="1" smtClean="0">
                <a:solidFill>
                  <a:srgbClr val="FF3300"/>
                </a:solidFill>
              </a:rPr>
              <a:t>гьабурал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лъималазе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дица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къимат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лъела</a:t>
            </a:r>
            <a:r>
              <a:rPr lang="ru-RU" dirty="0" smtClean="0">
                <a:solidFill>
                  <a:srgbClr val="FF3300"/>
                </a:solidFill>
              </a:rPr>
              <a:t>.</a:t>
            </a:r>
          </a:p>
          <a:p>
            <a:pPr>
              <a:buNone/>
            </a:pPr>
            <a:r>
              <a:rPr lang="ru-RU" dirty="0" err="1" smtClean="0">
                <a:solidFill>
                  <a:srgbClr val="FF3300"/>
                </a:solidFill>
              </a:rPr>
              <a:t>Гьалдалъун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дарс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лъугьана</a:t>
            </a:r>
            <a:r>
              <a:rPr lang="ru-RU" dirty="0" smtClean="0">
                <a:solidFill>
                  <a:srgbClr val="FF3300"/>
                </a:solidFill>
              </a:rPr>
              <a:t>, </a:t>
            </a:r>
            <a:r>
              <a:rPr lang="ru-RU" dirty="0" err="1" smtClean="0">
                <a:solidFill>
                  <a:srgbClr val="FF3300"/>
                </a:solidFill>
              </a:rPr>
              <a:t>киназего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баркала</a:t>
            </a:r>
            <a:r>
              <a:rPr lang="ru-RU" dirty="0" smtClean="0">
                <a:solidFill>
                  <a:srgbClr val="FF3300"/>
                </a:solidFill>
              </a:rPr>
              <a:t>!</a:t>
            </a:r>
          </a:p>
          <a:p>
            <a:pPr>
              <a:buNone/>
            </a:pPr>
            <a:r>
              <a:rPr lang="ru-RU" dirty="0" err="1" smtClean="0">
                <a:solidFill>
                  <a:schemeClr val="bg1">
                    <a:lumMod val="10000"/>
                  </a:schemeClr>
                </a:solidFill>
              </a:rPr>
              <a:t>Къо-мех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лъик1!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Рокъобе</a:t>
            </a:r>
            <a:r>
              <a:rPr lang="ru-RU" dirty="0" smtClean="0"/>
              <a:t> х1алт1и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Хабар ц1ализе </a:t>
            </a:r>
            <a:r>
              <a:rPr lang="ru-RU" dirty="0" err="1" smtClean="0"/>
              <a:t>ва</a:t>
            </a:r>
            <a:r>
              <a:rPr lang="ru-RU" dirty="0" smtClean="0"/>
              <a:t> х1асил </a:t>
            </a:r>
            <a:r>
              <a:rPr lang="ru-RU" dirty="0" err="1" smtClean="0"/>
              <a:t>бицине</a:t>
            </a:r>
            <a:r>
              <a:rPr lang="ru-RU" dirty="0" smtClean="0"/>
              <a:t> </a:t>
            </a:r>
            <a:r>
              <a:rPr lang="ru-RU" dirty="0" err="1" smtClean="0"/>
              <a:t>лъазе</a:t>
            </a:r>
            <a:r>
              <a:rPr lang="ru-RU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гьумер</a:t>
            </a:r>
            <a:r>
              <a:rPr lang="ru-RU" dirty="0" smtClean="0"/>
              <a:t>  </a:t>
            </a:r>
            <a:r>
              <a:rPr lang="ru-RU" dirty="0" smtClean="0"/>
              <a:t>213-216.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esktop\photo_2019-07-09_13-00-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7323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8ca0984f9eb4dc47a6cbede1c11633de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976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4a65dd80ffca57beb3121dfe1b8e71a0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547260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10002428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"/>
            <a:ext cx="691276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User\Desktop\5399115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3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1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759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41</Words>
  <Application>Microsoft Office PowerPoint</Application>
  <PresentationFormat>Экран (4:3)</PresentationFormat>
  <Paragraphs>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Дарсил х1асил гьаби</vt:lpstr>
      <vt:lpstr>Рокъобе х1алт1и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4</cp:revision>
  <dcterms:created xsi:type="dcterms:W3CDTF">2020-05-11T12:28:12Z</dcterms:created>
  <dcterms:modified xsi:type="dcterms:W3CDTF">2020-05-11T13:03:34Z</dcterms:modified>
</cp:coreProperties>
</file>