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6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8" r:id="rId14"/>
    <p:sldId id="269" r:id="rId15"/>
    <p:sldId id="270" r:id="rId16"/>
    <p:sldId id="271" r:id="rId17"/>
    <p:sldId id="272" r:id="rId18"/>
    <p:sldId id="274" r:id="rId19"/>
    <p:sldId id="276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7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img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10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5242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img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IMG_20200511_1539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-2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esktop\IMG_20200511_1539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-1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esktop\IMG_20200511_1540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-1" y="-2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esktop\IMG_20200511_1540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0"/>
            <a:ext cx="583264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Desktop\IMG_20200511_1541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926977" y="620687"/>
            <a:ext cx="6858000" cy="5616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User\Desktop\IMG_20200511_1541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088740" y="-261156"/>
            <a:ext cx="6858000" cy="7380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User\Desktop\IMG_20200511_155144.jpg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 rot="10800000">
            <a:off x="-1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0033CC"/>
                </a:solidFill>
              </a:rPr>
              <a:t>Дарсил</a:t>
            </a:r>
            <a:r>
              <a:rPr lang="ru-RU" dirty="0" smtClean="0">
                <a:solidFill>
                  <a:srgbClr val="0033CC"/>
                </a:solidFill>
              </a:rPr>
              <a:t> х1асил </a:t>
            </a:r>
            <a:r>
              <a:rPr lang="ru-RU" dirty="0" err="1" smtClean="0">
                <a:solidFill>
                  <a:srgbClr val="0033CC"/>
                </a:solidFill>
              </a:rPr>
              <a:t>гьаби</a:t>
            </a:r>
            <a:endParaRPr lang="ru-RU" dirty="0">
              <a:solidFill>
                <a:srgbClr val="0033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err="1" smtClean="0">
                <a:solidFill>
                  <a:srgbClr val="FF3300"/>
                </a:solidFill>
              </a:rPr>
              <a:t>Щиб</a:t>
            </a:r>
            <a:r>
              <a:rPr lang="ru-RU" dirty="0" smtClean="0">
                <a:solidFill>
                  <a:srgbClr val="FF3300"/>
                </a:solidFill>
              </a:rPr>
              <a:t> ц1ияб </a:t>
            </a:r>
            <a:r>
              <a:rPr lang="ru-RU" dirty="0" err="1" smtClean="0">
                <a:solidFill>
                  <a:srgbClr val="FF3300"/>
                </a:solidFill>
              </a:rPr>
              <a:t>жо</a:t>
            </a:r>
            <a:r>
              <a:rPr lang="ru-RU" dirty="0" smtClean="0">
                <a:solidFill>
                  <a:srgbClr val="FF3300"/>
                </a:solidFill>
              </a:rPr>
              <a:t> </a:t>
            </a:r>
            <a:r>
              <a:rPr lang="ru-RU" dirty="0" err="1" smtClean="0">
                <a:solidFill>
                  <a:srgbClr val="FF3300"/>
                </a:solidFill>
              </a:rPr>
              <a:t>жакъа</a:t>
            </a:r>
            <a:r>
              <a:rPr lang="ru-RU" dirty="0" smtClean="0">
                <a:solidFill>
                  <a:srgbClr val="FF3300"/>
                </a:solidFill>
              </a:rPr>
              <a:t> </a:t>
            </a:r>
            <a:r>
              <a:rPr lang="ru-RU" dirty="0" err="1" smtClean="0">
                <a:solidFill>
                  <a:srgbClr val="FF3300"/>
                </a:solidFill>
              </a:rPr>
              <a:t>нужеда</a:t>
            </a:r>
            <a:r>
              <a:rPr lang="ru-RU" dirty="0" smtClean="0">
                <a:solidFill>
                  <a:srgbClr val="FF3300"/>
                </a:solidFill>
              </a:rPr>
              <a:t> </a:t>
            </a:r>
            <a:r>
              <a:rPr lang="ru-RU" dirty="0" err="1" smtClean="0">
                <a:solidFill>
                  <a:srgbClr val="FF3300"/>
                </a:solidFill>
              </a:rPr>
              <a:t>лъараб</a:t>
            </a:r>
            <a:r>
              <a:rPr lang="ru-RU" dirty="0" smtClean="0">
                <a:solidFill>
                  <a:srgbClr val="FF3300"/>
                </a:solidFill>
              </a:rPr>
              <a:t>?</a:t>
            </a:r>
          </a:p>
          <a:p>
            <a:pPr>
              <a:buNone/>
            </a:pPr>
            <a:r>
              <a:rPr lang="ru-RU" dirty="0" err="1" smtClean="0">
                <a:solidFill>
                  <a:srgbClr val="FF3300"/>
                </a:solidFill>
              </a:rPr>
              <a:t>Жакъа</a:t>
            </a:r>
            <a:r>
              <a:rPr lang="ru-RU" dirty="0" smtClean="0">
                <a:solidFill>
                  <a:srgbClr val="FF3300"/>
                </a:solidFill>
              </a:rPr>
              <a:t> </a:t>
            </a:r>
            <a:r>
              <a:rPr lang="ru-RU" dirty="0" err="1" smtClean="0">
                <a:solidFill>
                  <a:srgbClr val="FF3300"/>
                </a:solidFill>
              </a:rPr>
              <a:t>дарсида</a:t>
            </a:r>
            <a:r>
              <a:rPr lang="ru-RU" dirty="0" smtClean="0">
                <a:solidFill>
                  <a:srgbClr val="FF3300"/>
                </a:solidFill>
              </a:rPr>
              <a:t> г1ахьаллъи </a:t>
            </a:r>
            <a:r>
              <a:rPr lang="ru-RU" dirty="0" err="1" smtClean="0">
                <a:solidFill>
                  <a:srgbClr val="FF3300"/>
                </a:solidFill>
              </a:rPr>
              <a:t>гьабурал</a:t>
            </a:r>
            <a:r>
              <a:rPr lang="ru-RU" dirty="0" smtClean="0">
                <a:solidFill>
                  <a:srgbClr val="FF3300"/>
                </a:solidFill>
              </a:rPr>
              <a:t> </a:t>
            </a:r>
            <a:r>
              <a:rPr lang="ru-RU" dirty="0" err="1" smtClean="0">
                <a:solidFill>
                  <a:srgbClr val="FF3300"/>
                </a:solidFill>
              </a:rPr>
              <a:t>лъималазе</a:t>
            </a:r>
            <a:r>
              <a:rPr lang="ru-RU" dirty="0" smtClean="0">
                <a:solidFill>
                  <a:srgbClr val="FF3300"/>
                </a:solidFill>
              </a:rPr>
              <a:t> </a:t>
            </a:r>
            <a:r>
              <a:rPr lang="ru-RU" dirty="0" err="1" smtClean="0">
                <a:solidFill>
                  <a:srgbClr val="FF3300"/>
                </a:solidFill>
              </a:rPr>
              <a:t>дица</a:t>
            </a:r>
            <a:r>
              <a:rPr lang="ru-RU" dirty="0" smtClean="0">
                <a:solidFill>
                  <a:srgbClr val="FF3300"/>
                </a:solidFill>
              </a:rPr>
              <a:t> </a:t>
            </a:r>
            <a:r>
              <a:rPr lang="ru-RU" dirty="0" err="1" smtClean="0">
                <a:solidFill>
                  <a:srgbClr val="FF3300"/>
                </a:solidFill>
              </a:rPr>
              <a:t>къимат</a:t>
            </a:r>
            <a:r>
              <a:rPr lang="ru-RU" dirty="0" smtClean="0">
                <a:solidFill>
                  <a:srgbClr val="FF3300"/>
                </a:solidFill>
              </a:rPr>
              <a:t> </a:t>
            </a:r>
            <a:r>
              <a:rPr lang="ru-RU" dirty="0" err="1" smtClean="0">
                <a:solidFill>
                  <a:srgbClr val="FF3300"/>
                </a:solidFill>
              </a:rPr>
              <a:t>лъела</a:t>
            </a:r>
            <a:r>
              <a:rPr lang="ru-RU" dirty="0" smtClean="0">
                <a:solidFill>
                  <a:srgbClr val="FF3300"/>
                </a:solidFill>
              </a:rPr>
              <a:t>.</a:t>
            </a:r>
          </a:p>
          <a:p>
            <a:pPr>
              <a:buNone/>
            </a:pPr>
            <a:r>
              <a:rPr lang="ru-RU" dirty="0" err="1" smtClean="0">
                <a:solidFill>
                  <a:srgbClr val="FF3300"/>
                </a:solidFill>
              </a:rPr>
              <a:t>Гьалдалъун</a:t>
            </a:r>
            <a:r>
              <a:rPr lang="ru-RU" dirty="0" smtClean="0">
                <a:solidFill>
                  <a:srgbClr val="FF3300"/>
                </a:solidFill>
              </a:rPr>
              <a:t> </a:t>
            </a:r>
            <a:r>
              <a:rPr lang="ru-RU" dirty="0" err="1" smtClean="0">
                <a:solidFill>
                  <a:srgbClr val="FF3300"/>
                </a:solidFill>
              </a:rPr>
              <a:t>дарс</a:t>
            </a:r>
            <a:r>
              <a:rPr lang="ru-RU" dirty="0" smtClean="0">
                <a:solidFill>
                  <a:srgbClr val="FF3300"/>
                </a:solidFill>
              </a:rPr>
              <a:t> </a:t>
            </a:r>
            <a:r>
              <a:rPr lang="ru-RU" dirty="0" err="1" smtClean="0">
                <a:solidFill>
                  <a:srgbClr val="FF3300"/>
                </a:solidFill>
              </a:rPr>
              <a:t>лъугьана</a:t>
            </a:r>
            <a:r>
              <a:rPr lang="ru-RU" dirty="0" smtClean="0">
                <a:solidFill>
                  <a:srgbClr val="FF3300"/>
                </a:solidFill>
              </a:rPr>
              <a:t>, </a:t>
            </a:r>
            <a:r>
              <a:rPr lang="ru-RU" dirty="0" err="1" smtClean="0">
                <a:solidFill>
                  <a:srgbClr val="FF3300"/>
                </a:solidFill>
              </a:rPr>
              <a:t>киназего</a:t>
            </a:r>
            <a:r>
              <a:rPr lang="ru-RU" dirty="0" smtClean="0">
                <a:solidFill>
                  <a:srgbClr val="FF3300"/>
                </a:solidFill>
              </a:rPr>
              <a:t> </a:t>
            </a:r>
            <a:r>
              <a:rPr lang="ru-RU" dirty="0" err="1" smtClean="0">
                <a:solidFill>
                  <a:srgbClr val="FF3300"/>
                </a:solidFill>
              </a:rPr>
              <a:t>баркала</a:t>
            </a:r>
            <a:r>
              <a:rPr lang="ru-RU" dirty="0" smtClean="0">
                <a:solidFill>
                  <a:srgbClr val="FF3300"/>
                </a:solidFill>
              </a:rPr>
              <a:t>!</a:t>
            </a:r>
          </a:p>
          <a:p>
            <a:pPr>
              <a:buNone/>
            </a:pP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</a:rPr>
              <a:t>Къо-мех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 лъик1!</a:t>
            </a:r>
            <a:endParaRPr lang="ru-RU" dirty="0">
              <a:solidFill>
                <a:schemeClr val="bg1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Рокъобе</a:t>
            </a:r>
            <a:r>
              <a:rPr lang="ru-RU" dirty="0" smtClean="0"/>
              <a:t> х1алт1и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Хабар ц1ализе </a:t>
            </a:r>
            <a:r>
              <a:rPr lang="ru-RU" dirty="0" err="1" smtClean="0"/>
              <a:t>ва</a:t>
            </a:r>
            <a:r>
              <a:rPr lang="ru-RU" dirty="0" smtClean="0"/>
              <a:t> х1асил </a:t>
            </a:r>
            <a:r>
              <a:rPr lang="ru-RU" dirty="0" err="1" smtClean="0"/>
              <a:t>бицине</a:t>
            </a:r>
            <a:r>
              <a:rPr lang="ru-RU" dirty="0" smtClean="0"/>
              <a:t> </a:t>
            </a:r>
            <a:r>
              <a:rPr lang="ru-RU" dirty="0" err="1" smtClean="0"/>
              <a:t>лъазе</a:t>
            </a:r>
            <a:r>
              <a:rPr lang="ru-RU" dirty="0" smtClean="0"/>
              <a:t>.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гьумер</a:t>
            </a:r>
            <a:r>
              <a:rPr lang="ru-RU" dirty="0" smtClean="0"/>
              <a:t>  </a:t>
            </a:r>
            <a:r>
              <a:rPr lang="ru-RU" dirty="0" smtClean="0"/>
              <a:t>213-216.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User\Desktop\photo_2019-07-09_13-00-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7323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8ca0984f9eb4dc47a6cbede1c11633de.jf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976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4a65dd80ffca57beb3121dfe1b8e71a0.jf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0"/>
            <a:ext cx="547260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10002428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"/>
            <a:ext cx="691276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User\Desktop\5399115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44003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10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7595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41</Words>
  <Application>Microsoft Office PowerPoint</Application>
  <PresentationFormat>Экран (4:3)</PresentationFormat>
  <Paragraphs>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Дарсил х1асил гьаби</vt:lpstr>
      <vt:lpstr>Рокъобе х1алт1и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ASUS</cp:lastModifiedBy>
  <cp:revision>4</cp:revision>
  <dcterms:created xsi:type="dcterms:W3CDTF">2020-05-11T12:28:12Z</dcterms:created>
  <dcterms:modified xsi:type="dcterms:W3CDTF">2020-05-11T13:03:34Z</dcterms:modified>
</cp:coreProperties>
</file>