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sldIdLst>
    <p:sldId id="257" r:id="rId9"/>
    <p:sldId id="27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  <a:srgbClr val="00FF00"/>
    <a:srgbClr val="333399"/>
    <a:srgbClr val="6666FF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>
        <p:scale>
          <a:sx n="62" d="100"/>
          <a:sy n="62" d="100"/>
        </p:scale>
        <p:origin x="-158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27B84-F0A4-46C7-8265-239BC8D15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45C8-8A50-4F93-B5C4-19B2C9B3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F1A5-5E8B-45F5-BD54-CD189AA8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324F-F115-44BF-A479-4BF20A08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0C9E-2C4A-4F64-B098-4A06A904B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1C90D-BC6D-4399-86A8-EBDBDCB06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8AAC-346C-401E-AEB3-535949844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B1E4C-09FD-4CCE-8D10-D18CCA466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FA37E-308A-407F-A687-FD755F15C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4378B-7379-4AB5-A4A1-A63931F9F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E093C-BBB8-4D29-99C8-EB675C46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639B-1463-4CC5-A5AA-5461352E0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00E4-B5FC-4C8A-A89C-CAC114B1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46582-D22C-45AB-B88E-6C1941336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6BB7-998D-4CFC-8A35-2A3C6068D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82C3B-ECF5-4088-9172-2E16771C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47AF4-F123-49AA-AD63-1567BAC50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A47D-5CD9-4C8B-BF19-50C8C2268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383C-2F4D-434C-A693-EA159A56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D915-FB4E-4C2A-ABA1-48B004BA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E122-76BC-4E60-BF5F-13C40D832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2BD9-246E-4C81-9DA3-8971471C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5EC1-191D-4467-AEFD-18741539B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9C640-BF44-421F-947C-CD0E20366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06F07-7F16-487F-AA8B-3A7EA6BB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D3238-ED5C-427D-B084-7DEBF5E84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7CB0-68F9-4A2A-A109-190A2FC1F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4A39-A3FF-4434-905A-F315C9E5F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E4DC-78E4-4565-B8E6-CE14F0C3F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307C-6428-44F2-A8D6-4F283277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21573-C015-47C9-BBD7-BE316C852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FD16-DEC7-4770-96C1-223239AC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12B8-F5B5-452F-B7C1-B7DCD21D9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33730-D698-4BB3-A17B-C7F22847D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1F21-3B20-4221-ACF0-41A377624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3AC7D-B7F2-49FA-8197-C958FD41A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98B2-F690-49F5-9292-ED9330BE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59341-5C15-41EC-92A4-1D9C261DA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9A9D-1AF7-4B9A-A79F-B07596FD9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1B57-F847-469D-86B3-C93A61FA7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0ADB-D58C-4DFA-A610-FF27E20A1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F5BC-CEF6-4376-9093-08E01AF6E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3443-BABF-4F21-87E8-FB6D62C74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DE4D-4A8B-48ED-B0B0-E0058D238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B04EC-D214-43C8-85D8-AF11F121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D1874-7E92-4634-8C6D-C3CB772F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52DA-335F-40E5-BC88-7A43A2357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D733-67FE-4F9C-88ED-3A2E3A80A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41C33-CA48-4E04-A275-CA0BC633D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5AFD-A1CA-4BD0-B9A2-C4F7135C5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90DA-594F-4862-84A3-8E01AE984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CAF8-C46D-4980-9B52-2290F53B8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E9DF-8BA5-4DB5-ACB7-190312F49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DD00-7073-424D-821D-EBE092FB6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0B01F-A160-4239-95FB-0DC6D7CDE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D58D-0E47-4CD3-81B2-3476AF6E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E75B6-1A9F-4A75-9FB0-B0BA5828E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CA6E-B2B5-4E58-B5D6-5986AF05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FE1A-6AC2-41A6-B126-66454B8C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FE1B-A9E4-4F43-8DEE-9359EB418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7A9D-B40A-4149-99AC-6F2349082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6A26-F82F-40A2-ABBE-AA2E5E99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40239-1865-479F-990B-6A83E23BD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6CCF-3B27-4BD4-9730-C78F5221F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201F2-5697-4139-A7A9-5F261C6BE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274A-C524-47D7-8C45-A172AB669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6FF8-ABA6-40E0-AC76-77ACB9592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5B1A-8518-470C-B16E-7AA670102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AD5A0-6FD4-470A-8638-DED91005B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A6743-4967-46B4-B44A-351B2AF3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79B4-6FF6-476B-B518-E87A71418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E8D4-A4C6-4340-8449-08FFA76FC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28B39-68C1-4AB0-9775-B658386CA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C8DD-83DE-437F-BB02-8839ADD6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EC12-1D56-47D4-B81E-950752560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F8DD-3ED8-4E8B-8813-054412030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7983-F66C-4986-9E90-5889A787A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D210-FB91-4528-8B21-19C5666AC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46D6-E679-40BF-A9B8-70664C925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E55F-8ABE-440A-8577-677F7D07B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6C75-F25B-4F74-A232-B48F386FF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5816-449B-4974-83A2-5F433AA0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A5EE-8C53-491C-946C-E60BBE7B7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11F0-A266-43AD-A9A3-D83EB85FE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4FD1-0F7F-4B1D-AB77-07018F32A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99D6-2366-40E5-BFA7-F34D0AEC9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FBC8-2009-4F20-A699-099DC9A2B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83E5-642C-4F82-952C-D9B888E2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C30E977-6627-41A6-A487-8FCC4389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61E1871-8652-4278-8D29-80FBE0B32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F97B95C-C162-4FEE-8948-518A994E6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4FA6C4B-11EA-4E17-96F7-30EE6E8E5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BE20BC3-5751-46D1-9365-25500809A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228A035-B50C-427B-B863-750F5DA5E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F6B00BD-22FB-4469-ACD0-041D31483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37273EA-D529-414F-9135-B37D50BA0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8.xml"/><Relationship Id="rId1" Type="http://schemas.openxmlformats.org/officeDocument/2006/relationships/video" Target="file:///F:\&#1069;&#1082;&#1089;&#1082;&#1091;&#1088;&#1089;&#1080;&#1103;\&#1069;&#1082;&#1089;&#1082;&#1091;&#1088;&#1089;&#1080;&#1103;%20&#1048;&#1085;&#1093;&#1086;2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4e63d0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559" y="1196752"/>
            <a:ext cx="7936882" cy="4464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2996952"/>
            <a:ext cx="31683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Инхоса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Г1алих1ажияв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(1846-1891)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7846640" cy="5649491"/>
          </a:xfrm>
          <a:solidFill>
            <a:srgbClr val="92D050"/>
          </a:solidFill>
        </p:spPr>
        <p:txBody>
          <a:bodyPr/>
          <a:lstStyle/>
          <a:p>
            <a:pPr algn="l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Унеб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буго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дир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гIумру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хьонда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ботIил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чIор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гIадин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Толеб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буго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дуниял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юргъачуялъ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нух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гIадин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l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5577483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ru-RU" sz="4000" dirty="0" smtClean="0">
              <a:solidFill>
                <a:srgbClr val="7030A0"/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Impact" pitchFamily="34" charset="0"/>
              </a:rPr>
              <a:t>«</a:t>
            </a:r>
            <a:r>
              <a:rPr lang="ru-RU" sz="4000" dirty="0" err="1" smtClean="0">
                <a:solidFill>
                  <a:srgbClr val="7030A0"/>
                </a:solidFill>
                <a:latin typeface="Impact" pitchFamily="34" charset="0"/>
              </a:rPr>
              <a:t>ЗахIмат</a:t>
            </a:r>
            <a:r>
              <a:rPr lang="ru-RU" sz="40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Impact" pitchFamily="34" charset="0"/>
              </a:rPr>
              <a:t>бихьичIого</a:t>
            </a:r>
            <a:r>
              <a:rPr lang="ru-RU" sz="40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Impact" pitchFamily="34" charset="0"/>
              </a:rPr>
              <a:t>рахIат</a:t>
            </a:r>
            <a:r>
              <a:rPr lang="ru-RU" sz="40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Impact" pitchFamily="34" charset="0"/>
              </a:rPr>
              <a:t>бокьарас</a:t>
            </a:r>
            <a:endParaRPr lang="ru-RU" sz="4000" dirty="0" smtClean="0">
              <a:solidFill>
                <a:srgbClr val="7030A0"/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sz="4000" dirty="0" err="1" smtClean="0">
                <a:solidFill>
                  <a:srgbClr val="7030A0"/>
                </a:solidFill>
                <a:latin typeface="Impact" pitchFamily="34" charset="0"/>
              </a:rPr>
              <a:t>БекьичIого</a:t>
            </a:r>
            <a:r>
              <a:rPr lang="ru-RU" sz="40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Impact" pitchFamily="34" charset="0"/>
              </a:rPr>
              <a:t>лъилъе</a:t>
            </a:r>
            <a:r>
              <a:rPr lang="ru-RU" sz="4000" dirty="0" smtClean="0">
                <a:solidFill>
                  <a:srgbClr val="7030A0"/>
                </a:solidFill>
                <a:latin typeface="Impact" pitchFamily="34" charset="0"/>
              </a:rPr>
              <a:t> ,</a:t>
            </a:r>
            <a:r>
              <a:rPr lang="ru-RU" sz="4000" dirty="0" err="1" smtClean="0">
                <a:solidFill>
                  <a:srgbClr val="7030A0"/>
                </a:solidFill>
                <a:latin typeface="Impact" pitchFamily="34" charset="0"/>
              </a:rPr>
              <a:t>нилъ</a:t>
            </a:r>
            <a:r>
              <a:rPr lang="ru-RU" sz="40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Impact" pitchFamily="34" charset="0"/>
              </a:rPr>
              <a:t>гьечIого</a:t>
            </a:r>
            <a:r>
              <a:rPr lang="ru-RU" sz="4000" dirty="0" smtClean="0">
                <a:solidFill>
                  <a:srgbClr val="7030A0"/>
                </a:solidFill>
                <a:latin typeface="Impact" pitchFamily="34" charset="0"/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  <a:latin typeface="Impact" pitchFamily="34" charset="0"/>
              </a:rPr>
              <a:t>хур</a:t>
            </a:r>
            <a:r>
              <a:rPr lang="ru-RU" sz="4000" dirty="0" smtClean="0">
                <a:solidFill>
                  <a:srgbClr val="7030A0"/>
                </a:solidFill>
                <a:latin typeface="Impact" pitchFamily="34" charset="0"/>
              </a:rPr>
              <a:t>».</a:t>
            </a:r>
          </a:p>
          <a:p>
            <a:pPr>
              <a:buNone/>
            </a:pPr>
            <a:endParaRPr lang="ru-RU" sz="4000" dirty="0" smtClean="0">
              <a:solidFill>
                <a:srgbClr val="7030A0"/>
              </a:solidFill>
              <a:latin typeface="Impact" pitchFamily="34" charset="0"/>
            </a:endParaRPr>
          </a:p>
          <a:p>
            <a:pPr>
              <a:buNone/>
            </a:pPr>
            <a:endParaRPr lang="ru-RU" sz="4000" dirty="0">
              <a:solidFill>
                <a:srgbClr val="7030A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-03-13 14-27-42 Скриншот экра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704856" cy="4608512"/>
          </a:xfrm>
        </p:spPr>
      </p:pic>
      <p:sp>
        <p:nvSpPr>
          <p:cNvPr id="5" name="Прямоугольник 4"/>
          <p:cNvSpPr/>
          <p:nvPr/>
        </p:nvSpPr>
        <p:spPr>
          <a:xfrm>
            <a:off x="3059833" y="201414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Зиярат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00511_145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6925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33CC"/>
                </a:solidFill>
              </a:rPr>
              <a:t>Дарсил</a:t>
            </a:r>
            <a:r>
              <a:rPr lang="ru-RU" dirty="0" smtClean="0">
                <a:solidFill>
                  <a:srgbClr val="0033CC"/>
                </a:solidFill>
              </a:rPr>
              <a:t> х1асил </a:t>
            </a:r>
            <a:r>
              <a:rPr lang="ru-RU" dirty="0" err="1" smtClean="0">
                <a:solidFill>
                  <a:srgbClr val="0033CC"/>
                </a:solidFill>
              </a:rPr>
              <a:t>гьаби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3300"/>
                </a:solidFill>
              </a:rPr>
              <a:t>Щиб</a:t>
            </a:r>
            <a:r>
              <a:rPr lang="ru-RU" dirty="0" smtClean="0">
                <a:solidFill>
                  <a:srgbClr val="FF3300"/>
                </a:solidFill>
              </a:rPr>
              <a:t> ц1ияб </a:t>
            </a:r>
            <a:r>
              <a:rPr lang="ru-RU" dirty="0" err="1" smtClean="0">
                <a:solidFill>
                  <a:srgbClr val="FF3300"/>
                </a:solidFill>
              </a:rPr>
              <a:t>жо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жакъа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нужеда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лъараб</a:t>
            </a:r>
            <a:r>
              <a:rPr lang="ru-RU" dirty="0" smtClean="0">
                <a:solidFill>
                  <a:srgbClr val="FF3300"/>
                </a:solidFill>
              </a:rPr>
              <a:t>?</a:t>
            </a:r>
          </a:p>
          <a:p>
            <a:pPr>
              <a:buNone/>
            </a:pPr>
            <a:r>
              <a:rPr lang="ru-RU" dirty="0" err="1" smtClean="0">
                <a:solidFill>
                  <a:srgbClr val="FF3300"/>
                </a:solidFill>
              </a:rPr>
              <a:t>Жакъа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дарсида</a:t>
            </a:r>
            <a:r>
              <a:rPr lang="ru-RU" dirty="0" smtClean="0">
                <a:solidFill>
                  <a:srgbClr val="FF3300"/>
                </a:solidFill>
              </a:rPr>
              <a:t> г1ахьаллъи </a:t>
            </a:r>
            <a:r>
              <a:rPr lang="ru-RU" dirty="0" err="1" smtClean="0">
                <a:solidFill>
                  <a:srgbClr val="FF3300"/>
                </a:solidFill>
              </a:rPr>
              <a:t>гьабурал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лъималазе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дица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къимат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лъела</a:t>
            </a:r>
            <a:r>
              <a:rPr lang="ru-RU" dirty="0" smtClean="0">
                <a:solidFill>
                  <a:srgbClr val="FF33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3300"/>
                </a:solidFill>
              </a:rPr>
              <a:t>Гьалдалъун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дарс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лъугьана</a:t>
            </a:r>
            <a:r>
              <a:rPr lang="ru-RU" dirty="0" smtClean="0">
                <a:solidFill>
                  <a:srgbClr val="FF3300"/>
                </a:solidFill>
              </a:rPr>
              <a:t>, </a:t>
            </a:r>
            <a:r>
              <a:rPr lang="ru-RU" dirty="0" err="1" smtClean="0">
                <a:solidFill>
                  <a:srgbClr val="FF3300"/>
                </a:solidFill>
              </a:rPr>
              <a:t>киназего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баркала</a:t>
            </a:r>
            <a:r>
              <a:rPr lang="ru-RU" dirty="0" smtClean="0">
                <a:solidFill>
                  <a:srgbClr val="FF3300"/>
                </a:solidFill>
              </a:rPr>
              <a:t>!</a:t>
            </a:r>
            <a:endParaRPr lang="ru-RU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Къо-мех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лъик1!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Рокъобе</a:t>
            </a:r>
            <a:r>
              <a:rPr lang="ru-RU" dirty="0" smtClean="0"/>
              <a:t> х1алт1и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Кеч1 рек1ехъе </a:t>
            </a:r>
            <a:r>
              <a:rPr lang="ru-RU" dirty="0" err="1" smtClean="0"/>
              <a:t>лъазабизе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г</a:t>
            </a:r>
            <a:r>
              <a:rPr lang="ru-RU" dirty="0" err="1" smtClean="0"/>
              <a:t>ьумер</a:t>
            </a:r>
            <a:r>
              <a:rPr lang="ru-RU" dirty="0" smtClean="0"/>
              <a:t>  59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Экскурсия Инхо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7776864" cy="5832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764704"/>
            <a:ext cx="38164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«Баг1арбилил </a:t>
            </a:r>
            <a:r>
              <a:rPr lang="ru-RU" sz="2800" b="1" dirty="0" err="1" smtClean="0">
                <a:solidFill>
                  <a:schemeClr val="tx1"/>
                </a:solidFill>
              </a:rPr>
              <a:t>хъала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о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476672"/>
            <a:ext cx="7872875" cy="5904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548680"/>
            <a:ext cx="2046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Орота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ртун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920880" cy="5940660"/>
          </a:xfrm>
        </p:spPr>
      </p:pic>
      <p:sp>
        <p:nvSpPr>
          <p:cNvPr id="5" name="Прямоугольник 4"/>
          <p:cNvSpPr/>
          <p:nvPr/>
        </p:nvSpPr>
        <p:spPr>
          <a:xfrm>
            <a:off x="2411760" y="620688"/>
            <a:ext cx="40324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Буртунай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дир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916" y="548680"/>
            <a:ext cx="7829516" cy="5688632"/>
          </a:xfrm>
        </p:spPr>
      </p:pic>
      <p:sp>
        <p:nvSpPr>
          <p:cNvPr id="5" name="Прямоугольник 4"/>
          <p:cNvSpPr/>
          <p:nvPr/>
        </p:nvSpPr>
        <p:spPr>
          <a:xfrm>
            <a:off x="3059832" y="548680"/>
            <a:ext cx="2861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ндирей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301_114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560840" cy="45365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-03-13 14-09-29 Скриншот экра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701724" cy="54726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547260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Аман,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ракIги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угьун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хъванин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дуй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гьаб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         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шархI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, 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Щайха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дунял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мун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гьечIони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,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гьумер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      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хъахI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Хъван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къадаргун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цолъичIони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цаби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хъахI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Мун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сабаблъун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тIагIун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буго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дир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                  </a:t>
            </a:r>
            <a:r>
              <a:rPr lang="ru-RU" b="1" dirty="0" err="1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ияхI</a:t>
            </a:r>
            <a:r>
              <a:rPr lang="ru-RU" b="1" dirty="0" smtClean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......</a:t>
            </a:r>
          </a:p>
          <a:p>
            <a:pPr algn="l">
              <a:buNone/>
            </a:pP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7848872" cy="5832648"/>
          </a:xfrm>
        </p:spPr>
        <p:txBody>
          <a:bodyPr numCol="2"/>
          <a:lstStyle/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ШархI-хIакъикъат</a:t>
            </a: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хъвай</a:t>
            </a: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,      </a:t>
            </a:r>
            <a:b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     </a:t>
            </a: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бичIчIизаби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хъахI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ИяхI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СияхI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ЯхI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лахI</a:t>
            </a: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  </a:t>
            </a: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СахI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МахI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РухI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ПарчахI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ЖужахI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РайхI-гурхIулей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СихI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МадахI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ЛавхI-къадар</a:t>
            </a: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 -</a:t>
            </a: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къисмат</a:t>
            </a: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хъвараб</a:t>
            </a: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хъарщи</a:t>
            </a: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.</a:t>
            </a: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ТасбихI-реццалъул</a:t>
            </a: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 калам.</a:t>
            </a: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ТалихI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СалахI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ЖанахI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КъабихI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НасихI-гIакълу</a:t>
            </a:r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кьолев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хIенехI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Impact" pitchFamily="34" charset="0"/>
              </a:rPr>
              <a:t>ЧIахI</a:t>
            </a:r>
            <a:endParaRPr lang="ru-RU" sz="2400" dirty="0" smtClean="0">
              <a:solidFill>
                <a:srgbClr val="FF0000"/>
              </a:solidFill>
              <a:latin typeface="Impact" pitchFamily="34" charset="0"/>
            </a:endParaRPr>
          </a:p>
          <a:p>
            <a:pPr algn="l">
              <a:buNone/>
            </a:pPr>
            <a:endParaRPr lang="ru-RU" sz="24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lormaster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053</Template>
  <TotalTime>897</TotalTime>
  <Words>81</Words>
  <Application>Microsoft Office PowerPoint</Application>
  <PresentationFormat>Экран (4:3)</PresentationFormat>
  <Paragraphs>49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Дарсил х1асил гьаби</vt:lpstr>
      <vt:lpstr>Рокъобе х1алт1и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Сложносочиненные предложения</dc:title>
  <dc:creator>User</dc:creator>
  <cp:lastModifiedBy>ASUS</cp:lastModifiedBy>
  <cp:revision>66</cp:revision>
  <dcterms:created xsi:type="dcterms:W3CDTF">2009-11-04T14:18:59Z</dcterms:created>
  <dcterms:modified xsi:type="dcterms:W3CDTF">2020-05-11T12:13:23Z</dcterms:modified>
</cp:coreProperties>
</file>