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74" r:id="rId13"/>
    <p:sldId id="290" r:id="rId14"/>
    <p:sldId id="257" r:id="rId15"/>
    <p:sldId id="258" r:id="rId16"/>
    <p:sldId id="256" r:id="rId17"/>
    <p:sldId id="259" r:id="rId18"/>
    <p:sldId id="260" r:id="rId19"/>
    <p:sldId id="261" r:id="rId20"/>
    <p:sldId id="26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8A868F-2AEC-4228-84E1-2D1BFC85249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13BB98-425D-4DF6-80B7-B835945CE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Текст-описание</a:t>
            </a:r>
          </a:p>
          <a:p>
            <a:pPr algn="ctr"/>
            <a:endParaRPr lang="ru-RU" sz="4400" dirty="0" smtClean="0"/>
          </a:p>
          <a:p>
            <a:pPr algn="ctr"/>
            <a:r>
              <a:rPr lang="ru-RU" sz="3600" dirty="0" smtClean="0"/>
              <a:t>Русский язык, 2 класс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7310"/>
            <a:ext cx="9143999" cy="70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Проверка!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Снегирь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Коньки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780928"/>
            <a:ext cx="80648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З...лёный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4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наря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…  -  ______________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Тр…щит  </a:t>
            </a:r>
            <a:r>
              <a:rPr kumimoji="0" lang="ru-RU" sz="4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моро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… -    ______________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4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гн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4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зде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пт..</a:t>
            </a:r>
            <a:r>
              <a:rPr kumimoji="0" lang="ru-RU" sz="4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нцы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  ______________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Спелая  </a:t>
            </a:r>
            <a:r>
              <a:rPr kumimoji="0" lang="ru-RU" sz="4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яго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4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     ______________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Спишите словосочетания, вставляя пропущенные буквы. </a:t>
            </a:r>
          </a:p>
          <a:p>
            <a:pPr algn="ctr"/>
            <a:r>
              <a:rPr lang="ru-RU" sz="3200" dirty="0" smtClean="0"/>
              <a:t>Рядом запишите проверочные слова.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00112"/>
            <a:ext cx="70104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620688"/>
            <a:ext cx="8136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parajita" pitchFamily="34" charset="0"/>
              </a:rPr>
              <a:t>Подснежник. Первый весенний цветок. Чистый, свежий, пахнущий весной, он появился на проталинке среди пропитавшегося влагой снега. Его фарфоровая чашечка светилась ослепительной белизной. Он казался хрупким и беззащитным. Но сколько в нём жизни, смелости, отваги. Не побоялся, первым вылез из мёрзлой земли. Настоящий герой.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1422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Тема: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267744" y="908720"/>
            <a:ext cx="424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 подснежнике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700808"/>
            <a:ext cx="3832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Главная мысль -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77281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подснежник -  настоящий герой.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429000"/>
            <a:ext cx="2163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Какой? -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3429000"/>
            <a:ext cx="3651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текст-описание.</a:t>
            </a:r>
            <a:endParaRPr lang="ru-RU" dirty="0"/>
          </a:p>
        </p:txBody>
      </p:sp>
      <p:pic>
        <p:nvPicPr>
          <p:cNvPr id="1026" name="Picture 2" descr="http://thumbs.dreamstime.com/thumb_809/8094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17032"/>
            <a:ext cx="2538881" cy="2868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980728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cs typeface="Aparajita" pitchFamily="34" charset="0"/>
              </a:rPr>
              <a:t>Текст-описание</a:t>
            </a:r>
            <a:r>
              <a:rPr lang="ru-RU" sz="3600" dirty="0">
                <a:cs typeface="Aparajita" pitchFamily="34" charset="0"/>
              </a:rPr>
              <a:t> – это текст, к содержанию которого можно поставить вопросы </a:t>
            </a:r>
            <a:endParaRPr lang="ru-RU" sz="3600" dirty="0" smtClean="0">
              <a:cs typeface="Aparajita" pitchFamily="34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cs typeface="Aparajita" pitchFamily="34" charset="0"/>
              </a:rPr>
              <a:t>какой</a:t>
            </a:r>
            <a:r>
              <a:rPr lang="ru-RU" sz="3600" b="1" dirty="0">
                <a:solidFill>
                  <a:srgbClr val="FF0000"/>
                </a:solidFill>
                <a:cs typeface="Aparajita" pitchFamily="34" charset="0"/>
              </a:rPr>
              <a:t>? какая? какое? какие? </a:t>
            </a:r>
            <a:endParaRPr lang="ru-RU" sz="3600" dirty="0">
              <a:solidFill>
                <a:srgbClr val="FF0000"/>
              </a:solidFill>
              <a:cs typeface="Aparajita" pitchFamily="34" charset="0"/>
            </a:endParaRPr>
          </a:p>
        </p:txBody>
      </p:sp>
      <p:pic>
        <p:nvPicPr>
          <p:cNvPr id="13314" name="Picture 2" descr="http://partnerki-vsem.ru/files/dlya_blokov/yuzhdwshgn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944217" cy="413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799"/>
            <a:ext cx="84249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Текст-описание 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состоит из 3 частей: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2857500" marR="0" lvl="0" indent="-519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Главная мысль.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0" marR="0" lvl="0" indent="-519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Описание.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0" marR="0" lvl="0" indent="-5191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Особенности.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0"/>
            <a:ext cx="7704856" cy="620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Лиса – осторожный и хитрый зверь. Шерсть на ней длинная и пушистая. Мордочка у лисы красивая. Особенно хорош хвост. Он переливается на солнце рыжими искрами. Лиса живёт в лесу. Она выкапывает глубокие норы. Питается лиса мышами. Заметает свои следы хвостом.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6387" name="Picture 3" descr="https://img3.goodfon.ru/wallpaper/big/1/55/lisa-fox-belyy-fon-minimaliz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43" t="11937" r="36578" b="12464"/>
          <a:stretch>
            <a:fillRect/>
          </a:stretch>
        </p:blipFill>
        <p:spPr bwMode="auto">
          <a:xfrm>
            <a:off x="7596336" y="4596030"/>
            <a:ext cx="1547664" cy="2261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324544" y="219417"/>
            <a:ext cx="946854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Главная мысль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Лиса – осторожный и хитрый зверь. </a:t>
            </a:r>
            <a:endParaRPr kumimoji="0" lang="ru-RU" sz="3600" b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512" y="1340768"/>
            <a:ext cx="864096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Описание внешнего вида лисы. </a:t>
            </a:r>
            <a:endParaRPr lang="ru-RU" sz="36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Шерсть на ней длинная и пушистая. Мордочка у лисы красивая. Особенно хорош хвост. Он переливается на солнце рыжими искрами.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512" y="4077072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Особенности.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Лиса живёт в лесу. Она выкапывает глубокие норы. Питается лиса мышами. Заметает свои следы хвостом.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  <p:bldP spid="184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марта</a:t>
            </a:r>
          </a:p>
          <a:p>
            <a:pPr algn="ctr"/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endParaRPr lang="ru-RU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12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580"/>
            <a:ext cx="84969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3200" dirty="0" smtClean="0"/>
          </a:p>
          <a:p>
            <a:pPr algn="ctr"/>
            <a:r>
              <a:rPr lang="ru-RU" sz="3600" dirty="0" smtClean="0"/>
              <a:t>  Выпишите из текста по три  слова в каждый столбик:</a:t>
            </a:r>
          </a:p>
          <a:p>
            <a:pPr marL="342900" indent="-342900"/>
            <a:r>
              <a:rPr lang="ru-RU" sz="3200" dirty="0" smtClean="0"/>
              <a:t>                </a:t>
            </a:r>
            <a:r>
              <a:rPr lang="ru-RU" sz="3200" dirty="0" smtClean="0">
                <a:solidFill>
                  <a:srgbClr val="FF0000"/>
                </a:solidFill>
              </a:rPr>
              <a:t>сущ.            прил.            гл.</a:t>
            </a:r>
          </a:p>
          <a:p>
            <a:pPr marL="342900" indent="-342900"/>
            <a:endParaRPr lang="ru-RU" sz="3200" dirty="0" smtClean="0"/>
          </a:p>
          <a:p>
            <a:pPr marL="342900" indent="-342900"/>
            <a:endParaRPr lang="ru-RU" sz="3200" dirty="0" smtClean="0"/>
          </a:p>
          <a:p>
            <a:pPr marL="342900" indent="-342900"/>
            <a:endParaRPr lang="ru-RU" sz="3200" dirty="0" smtClean="0"/>
          </a:p>
          <a:p>
            <a:pPr marL="342900" indent="-342900"/>
            <a:endParaRPr lang="ru-RU" sz="3200" dirty="0" smtClean="0">
              <a:solidFill>
                <a:srgbClr val="FF0000"/>
              </a:solidFill>
            </a:endParaRPr>
          </a:p>
          <a:p>
            <a:pPr marL="342900" indent="-342900"/>
            <a:endParaRPr lang="ru-RU" sz="3200" dirty="0" smtClean="0"/>
          </a:p>
          <a:p>
            <a:pPr marL="342900" indent="-342900"/>
            <a:r>
              <a:rPr lang="ru-RU" sz="3200" dirty="0" smtClean="0"/>
              <a:t>   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27584" y="707231"/>
            <a:ext cx="831641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Сегодня я узнал…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Было интересно…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Было трудно…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 выполнял задания…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 понял, что…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 научился…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 меня получилось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 смог…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Меня удивило…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1389862"/>
            <a:ext cx="5616624" cy="520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52" y="3243056"/>
            <a:ext cx="182896" cy="371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52" y="3395456"/>
            <a:ext cx="182896" cy="37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" y="116632"/>
            <a:ext cx="897888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6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yosebarkan.com/wp-content/uploads/2016/03/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23037"/>
            <a:ext cx="8988425" cy="79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6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0"/>
            <a:ext cx="9312941" cy="65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" y="116633"/>
            <a:ext cx="933874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0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7675"/>
            <a:ext cx="9810750" cy="77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8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195</TotalTime>
  <Words>324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Aparajita</vt:lpstr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Пользователь</cp:lastModifiedBy>
  <cp:revision>20</cp:revision>
  <dcterms:created xsi:type="dcterms:W3CDTF">2016-04-20T17:11:26Z</dcterms:created>
  <dcterms:modified xsi:type="dcterms:W3CDTF">2020-05-14T15:56:58Z</dcterms:modified>
</cp:coreProperties>
</file>