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Урок русского языка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Расшифруйте  ребус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276872"/>
            <a:ext cx="6126942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187624" y="3356992"/>
            <a:ext cx="93610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/>
              <a:t>с</a:t>
            </a:r>
            <a:endParaRPr lang="ru-RU" sz="9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699792" y="3429000"/>
            <a:ext cx="93610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/>
              <a:t>л</a:t>
            </a:r>
            <a:endParaRPr lang="ru-RU" sz="96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139952" y="3356992"/>
            <a:ext cx="93610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/>
              <a:t>о</a:t>
            </a:r>
            <a:endParaRPr lang="ru-RU" sz="96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64088" y="3356992"/>
            <a:ext cx="93610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/>
              <a:t>в</a:t>
            </a:r>
            <a:endParaRPr lang="ru-RU" sz="96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588224" y="3356992"/>
            <a:ext cx="93610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/>
              <a:t>о</a:t>
            </a:r>
            <a:endParaRPr lang="ru-RU" sz="9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Угадай слово </a:t>
            </a:r>
            <a:r>
              <a:rPr lang="ru-RU" smtClean="0"/>
              <a:t>по его характеристике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67544" y="3429000"/>
            <a:ext cx="3657600" cy="1440160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ЗНАЧЕНИЕ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51920" y="1988840"/>
            <a:ext cx="4608512" cy="457200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ru-RU" dirty="0" smtClean="0"/>
              <a:t>Оно начинается с твёрдого согласного звука.</a:t>
            </a:r>
          </a:p>
          <a:p>
            <a:pPr>
              <a:lnSpc>
                <a:spcPct val="200000"/>
              </a:lnSpc>
            </a:pPr>
            <a:r>
              <a:rPr lang="ru-RU" dirty="0" smtClean="0"/>
              <a:t>У него есть мягкий согласный звук. </a:t>
            </a:r>
          </a:p>
          <a:p>
            <a:pPr>
              <a:lnSpc>
                <a:spcPct val="200000"/>
              </a:lnSpc>
            </a:pPr>
            <a:r>
              <a:rPr lang="ru-RU" dirty="0" smtClean="0"/>
              <a:t>Оно состоит из 4 слогов.</a:t>
            </a:r>
          </a:p>
        </p:txBody>
      </p:sp>
      <p:sp>
        <p:nvSpPr>
          <p:cNvPr id="6" name="Содержимое 3"/>
          <p:cNvSpPr txBox="1">
            <a:spLocks/>
          </p:cNvSpPr>
          <p:nvPr/>
        </p:nvSpPr>
        <p:spPr>
          <a:xfrm>
            <a:off x="609600" y="1752600"/>
            <a:ext cx="3657600" cy="153238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ЦЕЛЬ</a:t>
            </a:r>
          </a:p>
        </p:txBody>
      </p:sp>
      <p:sp>
        <p:nvSpPr>
          <p:cNvPr id="7" name="Содержимое 3"/>
          <p:cNvSpPr txBox="1">
            <a:spLocks/>
          </p:cNvSpPr>
          <p:nvPr/>
        </p:nvSpPr>
        <p:spPr>
          <a:xfrm>
            <a:off x="395536" y="4725144"/>
            <a:ext cx="3657600" cy="146382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НАЗНАЧЕНИЕ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:\Users\user\Desktop\школа\1 класс 2016-2017 уч.г\Русский язык (обуч.грамоте)\22.03 открытй урок Слово и его значение\img92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440216">
            <a:off x="602343" y="1369960"/>
            <a:ext cx="7571745" cy="4985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Минутка чистописания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</TotalTime>
  <Words>40</Words>
  <Application>Microsoft Office PowerPoint</Application>
  <PresentationFormat>Экран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Century Schoolbook</vt:lpstr>
      <vt:lpstr>Wingdings</vt:lpstr>
      <vt:lpstr>Wingdings 2</vt:lpstr>
      <vt:lpstr>Эркер</vt:lpstr>
      <vt:lpstr>Урок русского языка</vt:lpstr>
      <vt:lpstr>Расшифруйте  ребус</vt:lpstr>
      <vt:lpstr>Угадай слово по его характеристике</vt:lpstr>
      <vt:lpstr>Минутка чистописания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</dc:title>
  <dc:creator>user</dc:creator>
  <cp:lastModifiedBy>Пользователь</cp:lastModifiedBy>
  <cp:revision>7</cp:revision>
  <dcterms:created xsi:type="dcterms:W3CDTF">2017-03-22T01:34:15Z</dcterms:created>
  <dcterms:modified xsi:type="dcterms:W3CDTF">2020-03-27T09:35:33Z</dcterms:modified>
</cp:coreProperties>
</file>