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русского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Расшифруйте  ребус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76872"/>
            <a:ext cx="612694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3356992"/>
            <a:ext cx="9361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с</a:t>
            </a:r>
            <a:endParaRPr lang="ru-RU" sz="9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3429000"/>
            <a:ext cx="9361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л</a:t>
            </a:r>
            <a:endParaRPr lang="ru-RU" sz="9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3356992"/>
            <a:ext cx="9361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о</a:t>
            </a:r>
            <a:endParaRPr lang="ru-RU" sz="9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3356992"/>
            <a:ext cx="9361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в</a:t>
            </a:r>
            <a:endParaRPr lang="ru-RU" sz="9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3356992"/>
            <a:ext cx="9361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о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Угадай слово </a:t>
            </a:r>
            <a:r>
              <a:rPr lang="ru-RU" smtClean="0"/>
              <a:t>по его характеристике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3429000"/>
            <a:ext cx="3657600" cy="144016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ЗНАЧЕНИЕ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51920" y="1988840"/>
            <a:ext cx="4608512" cy="45720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dirty="0" smtClean="0"/>
              <a:t>Оно начинается с твёрдого согласного звука.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У него есть мягкий согласный звук. 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Оно состоит из 4 слогов.</a:t>
            </a: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609600" y="1752600"/>
            <a:ext cx="3657600" cy="15323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</a:t>
            </a: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395536" y="4725144"/>
            <a:ext cx="3657600" cy="146382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НАЗНАЧЕНИЕ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школа\1 класс 2016-2017 уч.г\Русский язык (обуч.грамоте)\22.03 открытй урок Слово и его значение\img9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40216">
            <a:off x="602343" y="1369960"/>
            <a:ext cx="7571745" cy="498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Минутка чистописания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</TotalTime>
  <Words>40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Century Schoolbook</vt:lpstr>
      <vt:lpstr>Wingdings</vt:lpstr>
      <vt:lpstr>Wingdings 2</vt:lpstr>
      <vt:lpstr>Эркер</vt:lpstr>
      <vt:lpstr>Урок русского языка</vt:lpstr>
      <vt:lpstr>Расшифруйте  ребус</vt:lpstr>
      <vt:lpstr>Угадай слово по его характеристике</vt:lpstr>
      <vt:lpstr>Минутка чистописания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</dc:title>
  <dc:creator>user</dc:creator>
  <cp:lastModifiedBy>Пользователь</cp:lastModifiedBy>
  <cp:revision>7</cp:revision>
  <dcterms:created xsi:type="dcterms:W3CDTF">2017-03-22T01:34:15Z</dcterms:created>
  <dcterms:modified xsi:type="dcterms:W3CDTF">2020-03-27T09:35:33Z</dcterms:modified>
</cp:coreProperties>
</file>