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5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udio\041%20-%20Unit%203,%20Exercise%2049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udio\040%20-%20Unit%203,%20Exercise%2045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 morning!</a:t>
            </a:r>
            <a:b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I’m glad to see you!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485" b="8495"/>
          <a:stretch>
            <a:fillRect/>
          </a:stretch>
        </p:blipFill>
        <p:spPr bwMode="auto">
          <a:xfrm>
            <a:off x="827584" y="2609528"/>
            <a:ext cx="735806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ьфия\Desktop\МОЯ ФЛЕШКА\ШКОЛА\ШКОЛА\оформление классного уголка, грамоты и рисунки\картиночки\s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204864"/>
            <a:ext cx="4286250" cy="465313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4666523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None/>
            </a:pPr>
            <a:r>
              <a:rPr lang="en-US" dirty="0" smtClean="0"/>
              <a:t>You’ll never … a foreign language without … grammar rules.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The head of expedition … the map carefully and then left the room.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It takes times to … how to do things correctly. 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How many new words have you … by heart at this lesson?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What do you think of … (+</a:t>
            </a:r>
            <a:r>
              <a:rPr lang="en-US" dirty="0" err="1" smtClean="0"/>
              <a:t>ing</a:t>
            </a:r>
            <a:r>
              <a:rPr lang="en-US" dirty="0" smtClean="0"/>
              <a:t>) abroad?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Ex. 48, p.71</a:t>
            </a:r>
            <a:endParaRPr lang="ru-RU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1053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You’ll never </a:t>
            </a:r>
            <a:r>
              <a:rPr lang="en-US" b="1" i="1" u="sng" dirty="0" smtClean="0">
                <a:solidFill>
                  <a:srgbClr val="FF0000"/>
                </a:solidFill>
              </a:rPr>
              <a:t>study</a:t>
            </a:r>
            <a:r>
              <a:rPr lang="en-US" u="sng" dirty="0" smtClean="0"/>
              <a:t> </a:t>
            </a:r>
            <a:r>
              <a:rPr lang="en-US" dirty="0" smtClean="0"/>
              <a:t> a foreign language without </a:t>
            </a:r>
            <a:r>
              <a:rPr lang="en-US" b="1" i="1" dirty="0" smtClean="0">
                <a:solidFill>
                  <a:srgbClr val="FF0000"/>
                </a:solidFill>
              </a:rPr>
              <a:t>l</a:t>
            </a:r>
            <a:r>
              <a:rPr lang="en-US" b="1" i="1" u="sng" dirty="0" smtClean="0">
                <a:solidFill>
                  <a:srgbClr val="FF0000"/>
                </a:solidFill>
              </a:rPr>
              <a:t>earning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grammar rules.</a:t>
            </a:r>
          </a:p>
          <a:p>
            <a:endParaRPr lang="ru-RU" dirty="0" smtClean="0"/>
          </a:p>
          <a:p>
            <a:r>
              <a:rPr lang="en-US" dirty="0" smtClean="0"/>
              <a:t>The head of expedition </a:t>
            </a:r>
            <a:r>
              <a:rPr lang="en-US" b="1" i="1" u="sng" dirty="0" smtClean="0">
                <a:solidFill>
                  <a:srgbClr val="FF0000"/>
                </a:solidFill>
              </a:rPr>
              <a:t>studied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the map carefully and then left the room.</a:t>
            </a:r>
          </a:p>
          <a:p>
            <a:endParaRPr lang="ru-RU" dirty="0" smtClean="0"/>
          </a:p>
          <a:p>
            <a:r>
              <a:rPr lang="en-US" dirty="0" smtClean="0"/>
              <a:t>It takes times to </a:t>
            </a:r>
            <a:r>
              <a:rPr lang="en-US" b="1" i="1" u="sng" dirty="0" smtClean="0">
                <a:solidFill>
                  <a:srgbClr val="FF0000"/>
                </a:solidFill>
              </a:rPr>
              <a:t>learn</a:t>
            </a:r>
            <a:r>
              <a:rPr lang="en-US" u="sng" dirty="0" smtClean="0"/>
              <a:t> </a:t>
            </a:r>
            <a:r>
              <a:rPr lang="en-US" dirty="0" smtClean="0"/>
              <a:t> how to do things correctly. </a:t>
            </a:r>
          </a:p>
          <a:p>
            <a:endParaRPr lang="ru-RU" dirty="0" smtClean="0"/>
          </a:p>
          <a:p>
            <a:r>
              <a:rPr lang="en-US" dirty="0" smtClean="0"/>
              <a:t>How many new words have you </a:t>
            </a:r>
            <a:r>
              <a:rPr lang="en-US" b="1" i="1" u="sng" dirty="0" smtClean="0">
                <a:solidFill>
                  <a:srgbClr val="FF0000"/>
                </a:solidFill>
              </a:rPr>
              <a:t>learned</a:t>
            </a:r>
            <a:r>
              <a:rPr lang="en-US" u="sng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by heart at this lesson?</a:t>
            </a:r>
          </a:p>
          <a:p>
            <a:endParaRPr lang="ru-RU" dirty="0" smtClean="0"/>
          </a:p>
          <a:p>
            <a:r>
              <a:rPr lang="en-US" dirty="0" smtClean="0"/>
              <a:t>What do you think of </a:t>
            </a:r>
            <a:r>
              <a:rPr lang="en-US" b="1" i="1" u="sng" dirty="0" smtClean="0">
                <a:solidFill>
                  <a:srgbClr val="FF0000"/>
                </a:solidFill>
              </a:rPr>
              <a:t>studying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abroad? </a:t>
            </a:r>
            <a:endParaRPr lang="ru-RU" dirty="0" smtClean="0"/>
          </a:p>
          <a:p>
            <a:pPr>
              <a:buNone/>
            </a:pPr>
            <a:r>
              <a:rPr lang="en-US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Check and correct your answers.</a:t>
            </a:r>
            <a:endParaRPr lang="ru-RU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810539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Read what the teenagers from different countries think of a perfect school.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Let’s read and translate the texts.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Exercise 52, page 72.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5" name="Picture 4" descr="friend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834780"/>
            <a:ext cx="3635896" cy="30232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560262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/>
              <a:t>Marina (Russia).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What about the building of the school?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How do the teachers talk to their students?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Do the students come to school in time?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What about school radio and newspaper?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Who wants to study in this school?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9" descr="1386-0804-0116-17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3268" y="2543944"/>
            <a:ext cx="1570732" cy="43140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Alfred (Norway)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When does the perfect school start?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What about school uniform?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What about the subjects?</a:t>
            </a:r>
          </a:p>
          <a:p>
            <a:pPr>
              <a:buNone/>
            </a:pPr>
            <a:r>
              <a:rPr lang="en-US" dirty="0" smtClean="0"/>
              <a:t>Who wants to study in this school?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p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0315" y="2636912"/>
            <a:ext cx="2103685" cy="403319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George (New Zealand)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What can you say about his perfect school?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What is about discipline?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What about the subjects?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Do you like his perfect school?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8пнщ8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00192" y="3212976"/>
            <a:ext cx="2843808" cy="328954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To make a project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“My perfect school”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Homework 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4" name="Picture 4" descr="general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636912"/>
            <a:ext cx="7489825" cy="385321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Thank you for your work!</a:t>
            </a:r>
          </a:p>
          <a:p>
            <a:pPr algn="ctr">
              <a:buNone/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Good bye!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3"/>
            <a:ext cx="2771800" cy="422108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2924944"/>
            <a:ext cx="5760640" cy="3744416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learn new words and word combinations;</a:t>
            </a:r>
          </a:p>
          <a:p>
            <a:r>
              <a:rPr lang="en-US" sz="4400" dirty="0" smtClean="0"/>
              <a:t>learn the definition between </a:t>
            </a:r>
            <a:r>
              <a:rPr lang="en-US" sz="4400" i="1" u="sng" dirty="0" smtClean="0">
                <a:solidFill>
                  <a:srgbClr val="FF0000"/>
                </a:solidFill>
              </a:rPr>
              <a:t>to learn </a:t>
            </a:r>
            <a:r>
              <a:rPr lang="en-US" sz="4400" dirty="0" smtClean="0"/>
              <a:t>and </a:t>
            </a:r>
            <a:r>
              <a:rPr lang="en-US" sz="4400" u="sng" dirty="0" smtClean="0">
                <a:solidFill>
                  <a:srgbClr val="FF0000"/>
                </a:solidFill>
              </a:rPr>
              <a:t>to</a:t>
            </a:r>
            <a:r>
              <a:rPr lang="en-US" sz="4400" u="sng" dirty="0" smtClean="0"/>
              <a:t> </a:t>
            </a:r>
            <a:r>
              <a:rPr lang="en-US" sz="4400" i="1" u="sng" dirty="0" smtClean="0">
                <a:solidFill>
                  <a:srgbClr val="FF0000"/>
                </a:solidFill>
              </a:rPr>
              <a:t>study</a:t>
            </a:r>
            <a:r>
              <a:rPr lang="en-US" sz="4400" dirty="0" smtClean="0"/>
              <a:t>;</a:t>
            </a:r>
          </a:p>
          <a:p>
            <a:r>
              <a:rPr lang="en-US" sz="4400" dirty="0" smtClean="0"/>
              <a:t>work with the texts;</a:t>
            </a:r>
          </a:p>
          <a:p>
            <a:r>
              <a:rPr lang="en-US" sz="4400" dirty="0" smtClean="0"/>
              <a:t>do different exercises.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What will we do at the lesson?</a:t>
            </a:r>
            <a:endParaRPr lang="ru-RU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96752"/>
            <a:ext cx="9489232" cy="51845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800" b="1" smtClean="0"/>
              <a:t>                </a:t>
            </a:r>
            <a:r>
              <a:rPr lang="en-US" sz="8800" b="1" dirty="0" smtClean="0"/>
              <a:t>‘English  </a:t>
            </a:r>
          </a:p>
          <a:p>
            <a:pPr>
              <a:buNone/>
            </a:pPr>
            <a:r>
              <a:rPr lang="en-US" sz="8800" b="1" dirty="0" smtClean="0"/>
              <a:t>                                    </a:t>
            </a:r>
            <a:r>
              <a:rPr lang="ru-RU" sz="8800" b="1" dirty="0" smtClean="0"/>
              <a:t>                </a:t>
            </a:r>
            <a:r>
              <a:rPr lang="en-US" sz="8800" b="1" dirty="0" smtClean="0"/>
              <a:t>    ‘</a:t>
            </a:r>
            <a:r>
              <a:rPr lang="en-US" sz="8800" b="1" dirty="0" err="1" smtClean="0"/>
              <a:t>Edu‘cation</a:t>
            </a:r>
            <a:r>
              <a:rPr lang="en-US" sz="8800" b="1" dirty="0" smtClean="0"/>
              <a:t>          </a:t>
            </a:r>
          </a:p>
          <a:p>
            <a:pPr>
              <a:buNone/>
            </a:pPr>
            <a:r>
              <a:rPr lang="ru-RU" sz="8800" b="1" dirty="0" smtClean="0"/>
              <a:t>                </a:t>
            </a:r>
            <a:r>
              <a:rPr lang="en-US" sz="8800" b="1" dirty="0" smtClean="0"/>
              <a:t>‘History   </a:t>
            </a:r>
          </a:p>
          <a:p>
            <a:pPr>
              <a:buNone/>
            </a:pPr>
            <a:r>
              <a:rPr lang="en-US" sz="8800" b="1" dirty="0" smtClean="0"/>
              <a:t>                                       </a:t>
            </a:r>
            <a:r>
              <a:rPr lang="ru-RU" sz="8800" b="1" dirty="0" smtClean="0"/>
              <a:t>                </a:t>
            </a:r>
            <a:r>
              <a:rPr lang="en-US" sz="8800" b="1" dirty="0" smtClean="0"/>
              <a:t> ‘</a:t>
            </a:r>
            <a:r>
              <a:rPr lang="en-US" sz="8800" b="1" dirty="0" err="1" smtClean="0"/>
              <a:t>Infor‘mation</a:t>
            </a:r>
            <a:r>
              <a:rPr lang="en-US" sz="8800" b="1" dirty="0" smtClean="0"/>
              <a:t> </a:t>
            </a:r>
          </a:p>
          <a:p>
            <a:pPr>
              <a:buNone/>
            </a:pPr>
            <a:r>
              <a:rPr lang="ru-RU" sz="8800" b="1" dirty="0" smtClean="0"/>
              <a:t>                </a:t>
            </a:r>
            <a:r>
              <a:rPr lang="en-US" sz="8800" b="1" dirty="0" smtClean="0"/>
              <a:t>‘Literature  </a:t>
            </a:r>
          </a:p>
          <a:p>
            <a:pPr>
              <a:buNone/>
            </a:pPr>
            <a:r>
              <a:rPr lang="en-US" sz="8800" b="1" dirty="0" smtClean="0"/>
              <a:t>                                        </a:t>
            </a:r>
            <a:r>
              <a:rPr lang="ru-RU" sz="8800" b="1" dirty="0" smtClean="0"/>
              <a:t>                </a:t>
            </a:r>
            <a:r>
              <a:rPr lang="en-US" sz="8800" b="1" dirty="0" smtClean="0"/>
              <a:t>‘</a:t>
            </a:r>
            <a:r>
              <a:rPr lang="en-US" sz="8800" b="1" dirty="0" err="1" smtClean="0"/>
              <a:t>Eco‘nomics</a:t>
            </a:r>
            <a:endParaRPr lang="en-US" sz="8800" b="1" dirty="0" smtClean="0"/>
          </a:p>
          <a:p>
            <a:pPr>
              <a:buNone/>
            </a:pPr>
            <a:r>
              <a:rPr lang="ru-RU" sz="8800" b="1" dirty="0" smtClean="0"/>
              <a:t>                 </a:t>
            </a:r>
            <a:r>
              <a:rPr lang="en-US" sz="8800" b="1" dirty="0" smtClean="0"/>
              <a:t>‘Drama    </a:t>
            </a:r>
          </a:p>
          <a:p>
            <a:pPr>
              <a:buNone/>
            </a:pPr>
            <a:r>
              <a:rPr lang="en-US" sz="8800" b="1" dirty="0" smtClean="0"/>
              <a:t>                                        </a:t>
            </a:r>
            <a:r>
              <a:rPr lang="ru-RU" sz="8800" b="1" dirty="0" smtClean="0"/>
              <a:t>                </a:t>
            </a:r>
            <a:r>
              <a:rPr lang="en-US" sz="8800" b="1" dirty="0" smtClean="0"/>
              <a:t>‘</a:t>
            </a:r>
            <a:r>
              <a:rPr lang="en-US" sz="8800" b="1" dirty="0" err="1" smtClean="0"/>
              <a:t>Mathe‘matics</a:t>
            </a:r>
            <a:endParaRPr lang="en-US" sz="8800" b="1" dirty="0" smtClean="0"/>
          </a:p>
          <a:p>
            <a:pPr>
              <a:buNone/>
            </a:pPr>
            <a:r>
              <a:rPr lang="ru-RU" sz="8800" b="1" dirty="0" smtClean="0"/>
              <a:t>                </a:t>
            </a:r>
            <a:r>
              <a:rPr lang="en-US" sz="8800" b="1" dirty="0" smtClean="0"/>
              <a:t>‘Science   </a:t>
            </a:r>
          </a:p>
          <a:p>
            <a:pPr>
              <a:buNone/>
            </a:pPr>
            <a:r>
              <a:rPr lang="en-US" sz="8800" b="1" dirty="0" smtClean="0"/>
              <a:t>                                         </a:t>
            </a:r>
            <a:r>
              <a:rPr lang="ru-RU" sz="8800" b="1" dirty="0" smtClean="0"/>
              <a:t>               </a:t>
            </a:r>
            <a:r>
              <a:rPr lang="en-US" sz="8800" b="1" dirty="0" smtClean="0"/>
              <a:t>‘</a:t>
            </a:r>
            <a:r>
              <a:rPr lang="en-US" sz="8800" b="1" dirty="0" err="1" smtClean="0"/>
              <a:t>Chi‘nese</a:t>
            </a:r>
            <a:endParaRPr lang="en-US" sz="8800" b="1" dirty="0" smtClean="0"/>
          </a:p>
          <a:p>
            <a:pPr>
              <a:buNone/>
            </a:pPr>
            <a:r>
              <a:rPr lang="ru-RU" sz="8800" b="1" dirty="0" smtClean="0"/>
              <a:t>               </a:t>
            </a:r>
            <a:r>
              <a:rPr lang="en-US" sz="8800" b="1" dirty="0" smtClean="0"/>
              <a:t>‘Chemistry  </a:t>
            </a:r>
          </a:p>
          <a:p>
            <a:pPr>
              <a:buNone/>
            </a:pPr>
            <a:r>
              <a:rPr lang="en-US" sz="8800" b="1" dirty="0" smtClean="0"/>
              <a:t>                                         </a:t>
            </a:r>
            <a:r>
              <a:rPr lang="ru-RU" sz="8800" b="1" dirty="0" smtClean="0"/>
              <a:t>                </a:t>
            </a:r>
            <a:r>
              <a:rPr lang="en-US" sz="8800" b="1" dirty="0" smtClean="0"/>
              <a:t> ‘</a:t>
            </a:r>
            <a:r>
              <a:rPr lang="en-US" sz="8800" b="1" dirty="0" err="1" smtClean="0"/>
              <a:t>Japa‘nese</a:t>
            </a:r>
            <a:endParaRPr lang="en-US" sz="8800" b="1" dirty="0" smtClean="0"/>
          </a:p>
          <a:p>
            <a:pPr>
              <a:buNone/>
            </a:pPr>
            <a:r>
              <a:rPr lang="ru-RU" sz="8800" b="1" dirty="0" smtClean="0"/>
              <a:t>                </a:t>
            </a:r>
            <a:r>
              <a:rPr lang="en-US" sz="8800" b="1" dirty="0" err="1" smtClean="0"/>
              <a:t>Tech‘nology</a:t>
            </a:r>
            <a:endParaRPr lang="en-US" sz="8800" b="1" dirty="0" smtClean="0"/>
          </a:p>
          <a:p>
            <a:pPr>
              <a:buNone/>
            </a:pPr>
            <a:endParaRPr lang="en-US" sz="8800" b="1" dirty="0" smtClean="0"/>
          </a:p>
          <a:p>
            <a:pPr>
              <a:buNone/>
            </a:pPr>
            <a:r>
              <a:rPr lang="ru-RU" sz="8800" b="1" dirty="0" smtClean="0"/>
              <a:t>                </a:t>
            </a:r>
            <a:r>
              <a:rPr lang="en-US" sz="8800" b="1" dirty="0" err="1" smtClean="0"/>
              <a:t>Bi‘ology</a:t>
            </a:r>
            <a:endParaRPr lang="ru-RU" sz="8800" b="1" dirty="0" smtClean="0"/>
          </a:p>
          <a:p>
            <a:pPr>
              <a:buNone/>
            </a:pPr>
            <a:endParaRPr lang="en-US" sz="8800" dirty="0" smtClean="0"/>
          </a:p>
          <a:p>
            <a:pPr>
              <a:buNone/>
            </a:pPr>
            <a:r>
              <a:rPr lang="en-US" sz="8800" dirty="0" smtClean="0"/>
              <a:t>                          </a:t>
            </a:r>
          </a:p>
          <a:p>
            <a:pPr>
              <a:buNone/>
            </a:pPr>
            <a:endParaRPr lang="en-US" sz="8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                           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isten</a:t>
            </a: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read and remember.</a:t>
            </a:r>
            <a:endParaRPr lang="ru-RU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041 - Unit 3, Exercise 4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30830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ьфия\Desktop\МОЯ ФЛЕШКА\ШКОЛА\ШКОЛА\оформление классного уголка, грамоты и рисунки\картиночки\school19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636912"/>
            <a:ext cx="3810000" cy="3990975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3200" b="1" dirty="0" smtClean="0"/>
              <a:t>Page 71, exercise 45.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The poem </a:t>
            </a:r>
            <a:r>
              <a:rPr lang="en-US" sz="3200" b="1" i="1" dirty="0" smtClean="0">
                <a:solidFill>
                  <a:srgbClr val="FF0000"/>
                </a:solidFill>
              </a:rPr>
              <a:t>“School days”.</a:t>
            </a:r>
          </a:p>
          <a:p>
            <a:pPr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by Susan Whitworth</a:t>
            </a:r>
          </a:p>
          <a:p>
            <a:endParaRPr lang="en-US" sz="3200" dirty="0" smtClean="0"/>
          </a:p>
          <a:p>
            <a:endParaRPr lang="en-US" sz="3200" b="1" dirty="0" smtClean="0"/>
          </a:p>
          <a:p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Let’s listen to the poem and learn to read it.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5" name="040 - Unit 3, Exercise 4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Look at exercise 46, page 7.</a:t>
            </a:r>
          </a:p>
          <a:p>
            <a:pPr>
              <a:lnSpc>
                <a:spcPct val="150000"/>
              </a:lnSpc>
              <a:buNone/>
            </a:pPr>
            <a:endParaRPr lang="en-US" sz="2800" b="1" dirty="0" smtClean="0"/>
          </a:p>
          <a:p>
            <a:pPr>
              <a:lnSpc>
                <a:spcPct val="150000"/>
              </a:lnSpc>
              <a:buNone/>
            </a:pPr>
            <a:r>
              <a:rPr lang="en-US" sz="2800" b="1" dirty="0" smtClean="0"/>
              <a:t>Let’s make sentences </a:t>
            </a:r>
            <a:r>
              <a:rPr lang="en-US" sz="2800" b="1" dirty="0" smtClean="0">
                <a:solidFill>
                  <a:srgbClr val="FF0000"/>
                </a:solidFill>
              </a:rPr>
              <a:t>to agree or disagree </a:t>
            </a:r>
            <a:r>
              <a:rPr lang="en-US" sz="2800" b="1" dirty="0" smtClean="0"/>
              <a:t>with the author of the poem.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0" descr="BS0055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00192" y="4293096"/>
            <a:ext cx="2444197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ьфия\Desktop\МОЯ ФЛЕШКА\ШКОЛА\ШКОЛА\оформление классного уголка, грамоты и рисунки\картиночки\4c85742ff8b82d9897428a17c937a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17032"/>
            <a:ext cx="3619500" cy="3810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b="1" dirty="0" smtClean="0"/>
              <a:t>to become smarter</a:t>
            </a:r>
          </a:p>
          <a:p>
            <a:r>
              <a:rPr lang="en-US" sz="3600" b="1" dirty="0" smtClean="0"/>
              <a:t> to study interesting subjects</a:t>
            </a:r>
          </a:p>
          <a:p>
            <a:r>
              <a:rPr lang="en-US" sz="3600" b="1" dirty="0" smtClean="0"/>
              <a:t> to learn new things</a:t>
            </a:r>
          </a:p>
          <a:p>
            <a:r>
              <a:rPr lang="en-US" sz="3600" b="1" dirty="0" smtClean="0"/>
              <a:t> to prepare for adult life</a:t>
            </a:r>
          </a:p>
          <a:p>
            <a:r>
              <a:rPr lang="en-US" sz="3600" b="1" dirty="0" smtClean="0"/>
              <a:t> to have a lot of friends</a:t>
            </a:r>
          </a:p>
          <a:p>
            <a:r>
              <a:rPr lang="en-US" sz="3600" b="1" dirty="0" smtClean="0"/>
              <a:t> to develop your mind</a:t>
            </a:r>
          </a:p>
          <a:p>
            <a:r>
              <a:rPr lang="en-US" sz="3600" b="1" dirty="0" smtClean="0"/>
              <a:t> to become smarter 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Some of the advantages:</a:t>
            </a:r>
            <a:endParaRPr lang="ru-RU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 to have no time for sports and hobbies</a:t>
            </a:r>
          </a:p>
          <a:p>
            <a:r>
              <a:rPr lang="en-US" sz="3000" b="1" dirty="0" smtClean="0"/>
              <a:t> to get up early in the morning every day</a:t>
            </a:r>
          </a:p>
          <a:p>
            <a:r>
              <a:rPr lang="en-US" sz="3000" b="1" dirty="0" smtClean="0"/>
              <a:t> to be tired of doing homework</a:t>
            </a:r>
          </a:p>
          <a:p>
            <a:r>
              <a:rPr lang="en-US" sz="3000" b="1" dirty="0" smtClean="0"/>
              <a:t> to have many tests</a:t>
            </a:r>
          </a:p>
          <a:p>
            <a:r>
              <a:rPr lang="en-US" sz="3000" b="1" dirty="0" smtClean="0"/>
              <a:t> to work too hard</a:t>
            </a:r>
          </a:p>
          <a:p>
            <a:r>
              <a:rPr lang="en-US" sz="3000" b="1" dirty="0" smtClean="0"/>
              <a:t> to have boring lessons</a:t>
            </a:r>
          </a:p>
          <a:p>
            <a:r>
              <a:rPr lang="en-US" sz="3000" b="1" dirty="0" smtClean="0"/>
              <a:t> to be afraid of some teachers</a:t>
            </a:r>
            <a:endParaRPr lang="ru-RU" sz="3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Some of the disadvantages:</a:t>
            </a:r>
            <a:endParaRPr lang="ru-RU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Let’s read the word focus at </a:t>
            </a:r>
            <a:r>
              <a:rPr lang="en-US" sz="3200" b="1" dirty="0" smtClean="0"/>
              <a:t>page 71, exercise 47.</a:t>
            </a:r>
          </a:p>
          <a:p>
            <a:pPr>
              <a:buNone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b="1" i="1" u="sng" dirty="0" smtClean="0">
                <a:solidFill>
                  <a:srgbClr val="FF0000"/>
                </a:solidFill>
              </a:rPr>
              <a:t>To learn </a:t>
            </a:r>
            <a:r>
              <a:rPr lang="en-US" sz="3200" i="1" dirty="0" smtClean="0">
                <a:solidFill>
                  <a:srgbClr val="FF0000"/>
                </a:solidFill>
              </a:rPr>
              <a:t>– </a:t>
            </a:r>
            <a:r>
              <a:rPr lang="ru-RU" sz="3200" i="1" dirty="0" smtClean="0"/>
              <a:t>учить, учиться, выучить,                 заучивать, изучать.</a:t>
            </a:r>
          </a:p>
          <a:p>
            <a:pPr>
              <a:buNone/>
            </a:pPr>
            <a:endParaRPr lang="ru-RU" sz="3200" i="1" dirty="0" smtClean="0"/>
          </a:p>
          <a:p>
            <a:pPr>
              <a:buNone/>
            </a:pPr>
            <a:r>
              <a:rPr lang="en-US" sz="3200" b="1" i="1" u="sng" dirty="0" smtClean="0">
                <a:solidFill>
                  <a:srgbClr val="FF0000"/>
                </a:solidFill>
              </a:rPr>
              <a:t>To study </a:t>
            </a:r>
            <a:r>
              <a:rPr lang="en-US" sz="3200" b="1" i="1" dirty="0" smtClean="0">
                <a:solidFill>
                  <a:srgbClr val="FF0000"/>
                </a:solidFill>
              </a:rPr>
              <a:t>– </a:t>
            </a:r>
            <a:r>
              <a:rPr lang="ru-RU" sz="3200" i="1" dirty="0" smtClean="0"/>
              <a:t>учиться, изучать, исследовать.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To learn    </a:t>
            </a:r>
            <a:r>
              <a:rPr lang="en-US" dirty="0" smtClean="0">
                <a:solidFill>
                  <a:schemeClr val="tx1"/>
                </a:solidFill>
              </a:rPr>
              <a:t>and     </a:t>
            </a:r>
            <a:r>
              <a:rPr lang="en-US" i="1" dirty="0" smtClean="0">
                <a:solidFill>
                  <a:srgbClr val="FF0000"/>
                </a:solidFill>
              </a:rPr>
              <a:t>to study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347</TotalTime>
  <Words>545</Words>
  <Application>Microsoft Office PowerPoint</Application>
  <PresentationFormat>Экран (4:3)</PresentationFormat>
  <Paragraphs>112</Paragraphs>
  <Slides>17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Good morning! I’m glad to see you!</vt:lpstr>
      <vt:lpstr>Презентация PowerPoint</vt:lpstr>
      <vt:lpstr>What will we do at the lesson?</vt:lpstr>
      <vt:lpstr>L isten, read and remember.</vt:lpstr>
      <vt:lpstr>Let’s listen to the poem and learn to read it.</vt:lpstr>
      <vt:lpstr>Презентация PowerPoint</vt:lpstr>
      <vt:lpstr>Some of the advantages:</vt:lpstr>
      <vt:lpstr>Some of the disadvantages:</vt:lpstr>
      <vt:lpstr>To learn    and     to study</vt:lpstr>
      <vt:lpstr>Ex. 48, p.71</vt:lpstr>
      <vt:lpstr>Check and correct your answers.</vt:lpstr>
      <vt:lpstr>Exercise 52, page 72.</vt:lpstr>
      <vt:lpstr>Презентация PowerPoint</vt:lpstr>
      <vt:lpstr>Презентация PowerPoint</vt:lpstr>
      <vt:lpstr>Презентация PowerPoint</vt:lpstr>
      <vt:lpstr>Homework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morning! I’m glad to see you!</dc:title>
  <dc:creator>Альфия</dc:creator>
  <cp:lastModifiedBy>Гость</cp:lastModifiedBy>
  <cp:revision>45</cp:revision>
  <dcterms:created xsi:type="dcterms:W3CDTF">2012-02-08T14:02:29Z</dcterms:created>
  <dcterms:modified xsi:type="dcterms:W3CDTF">2020-03-27T07:42:03Z</dcterms:modified>
</cp:coreProperties>
</file>