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8"/>
  </p:notesMasterIdLst>
  <p:sldIdLst>
    <p:sldId id="318" r:id="rId2"/>
    <p:sldId id="329" r:id="rId3"/>
    <p:sldId id="265" r:id="rId4"/>
    <p:sldId id="317" r:id="rId5"/>
    <p:sldId id="319" r:id="rId6"/>
    <p:sldId id="321" r:id="rId7"/>
    <p:sldId id="322" r:id="rId8"/>
    <p:sldId id="323" r:id="rId9"/>
    <p:sldId id="324" r:id="rId10"/>
    <p:sldId id="325" r:id="rId11"/>
    <p:sldId id="330" r:id="rId12"/>
    <p:sldId id="331" r:id="rId13"/>
    <p:sldId id="332" r:id="rId14"/>
    <p:sldId id="326" r:id="rId15"/>
    <p:sldId id="327" r:id="rId16"/>
    <p:sldId id="333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63" autoAdjust="0"/>
    <p:restoredTop sz="86369" autoAdjust="0"/>
  </p:normalViewPr>
  <p:slideViewPr>
    <p:cSldViewPr>
      <p:cViewPr>
        <p:scale>
          <a:sx n="66" d="100"/>
          <a:sy n="66" d="100"/>
        </p:scale>
        <p:origin x="-1272" y="21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50" d="100"/>
        <a:sy n="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EAF536-AFDE-4EE4-9F87-8D176B5EA0FF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CD71DD-4416-4FD5-A282-DF2B240C1F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47338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CD71DD-4416-4FD5-A282-DF2B240C1F07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28527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CD71DD-4416-4FD5-A282-DF2B240C1F07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96943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2338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6985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4895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4374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3170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843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8541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29174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591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3550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10639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2333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Презентация по ИЗО 6 класс Городской пейзаж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528623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родской пейзаж в графике. Из собрания КМИИ. К 240-летию ...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061343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raskrasit.ru/image/catalog/zNEWS/2015/2015.11/2015-11-09-finale-04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648"/>
            <a:ext cx="9128787" cy="64087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105934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raskrasit.ru/image/catalog/zNEWS/2015/2015.11/123898054_0_1103c4_37e84e5a_XXL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094508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raskrasit.ru/image/catalog/zNEWS/2015/2015.11/2015-11-09-finale-05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192959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Человек во все времена, создавая окружающий его мир, стремился сделать его максимально удобным и красивым. При этом он руководствовался присущими его времени представлениями о красоте и пользе.  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468613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ак выглядит в наше время Хасавюрт (город, в котором подписали мир ...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002591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Замок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976645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052735"/>
            <a:ext cx="8352928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Городской пейзаж </a:t>
            </a:r>
            <a:r>
              <a:rPr lang="ru-RU" sz="2400" dirty="0"/>
              <a:t>– это не только суета и пробки на дорогах, не только постоянно спешащие пешеходы и потускневшие окна домов. Городской пейзаж – это фонтан в тихом скверике, это легкий осенний дождик в старом квартале, это лучи солнца, что запутались в листве, это меланхоличные прохожие, гуляющие по старой брусчатке, это разноцветные крыши домов и разнообразие фасадов, это размеренное течение городского времени. Чувство настроения в городском пейзаже, атмосферу утренних улиц, дождливых или заснеженных мостовых, таинственную тишину и загадочный свет фонарей, отражение огней рекламы и света фар от бесконечного потока машин на площадях, иногда удается передать современным художникам, которые прониклись идеей городского </a:t>
            </a:r>
            <a:r>
              <a:rPr lang="ru-RU" sz="2400" dirty="0" smtClean="0"/>
              <a:t>пейзажа.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9515725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ds04.infourok.ru/uploads/ex/0e69/00182a48-1471d809/640/img4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7303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ds04.infourok.ru/uploads/ex/0e69/00182a48-1471d809/640/img5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855571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ds04.infourok.ru/uploads/ex/0e69/00182a48-1471d809/640/img7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903649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173197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urok.1sept.ru/%D1%81%D1%82%D0%B0%D1%82%D1%8C%D0%B8/619280/presentation/1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896221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«Городской пейзаж» можно построить таким образом. 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88911"/>
            <a:ext cx="8951528" cy="65614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215693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sd.multiurok.ru/html/2018/10/31/s_5bd9c216a7da7/img14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878497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937696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резентация по ИЗО на тему: &quot;Городской пейзаж&quot; (6класс)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9594584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1571</TotalTime>
  <Words>120</Words>
  <Application>Microsoft Office PowerPoint</Application>
  <PresentationFormat>Экран (4:3)</PresentationFormat>
  <Paragraphs>3</Paragraphs>
  <Slides>16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Acer</cp:lastModifiedBy>
  <cp:revision>101</cp:revision>
  <dcterms:created xsi:type="dcterms:W3CDTF">2018-10-16T20:37:20Z</dcterms:created>
  <dcterms:modified xsi:type="dcterms:W3CDTF">2020-05-18T12:39:43Z</dcterms:modified>
</cp:coreProperties>
</file>