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8"/>
  </p:notesMasterIdLst>
  <p:sldIdLst>
    <p:sldId id="318" r:id="rId2"/>
    <p:sldId id="329" r:id="rId3"/>
    <p:sldId id="265" r:id="rId4"/>
    <p:sldId id="317" r:id="rId5"/>
    <p:sldId id="319" r:id="rId6"/>
    <p:sldId id="321" r:id="rId7"/>
    <p:sldId id="322" r:id="rId8"/>
    <p:sldId id="323" r:id="rId9"/>
    <p:sldId id="324" r:id="rId10"/>
    <p:sldId id="325" r:id="rId11"/>
    <p:sldId id="330" r:id="rId12"/>
    <p:sldId id="331" r:id="rId13"/>
    <p:sldId id="332" r:id="rId14"/>
    <p:sldId id="326" r:id="rId15"/>
    <p:sldId id="327" r:id="rId16"/>
    <p:sldId id="33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63" autoAdjust="0"/>
    <p:restoredTop sz="86369" autoAdjust="0"/>
  </p:normalViewPr>
  <p:slideViewPr>
    <p:cSldViewPr>
      <p:cViewPr>
        <p:scale>
          <a:sx n="66" d="100"/>
          <a:sy n="66" d="100"/>
        </p:scale>
        <p:origin x="-1272" y="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EAF536-AFDE-4EE4-9F87-8D176B5EA0FF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D71DD-4416-4FD5-A282-DF2B240C1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733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D71DD-4416-4FD5-A282-DF2B240C1F0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852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D71DD-4416-4FD5-A282-DF2B240C1F0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694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338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985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895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374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170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843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541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917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9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550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063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333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резентация по ИЗО 6 класс Городской пейзаж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2862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ородской пейзаж в графике. Из собрания КМИИ. К 240-летию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6134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raskrasit.ru/image/catalog/zNEWS/2015/2015.11/2015-11-09-finale-0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28787" cy="6408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0593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raskrasit.ru/image/catalog/zNEWS/2015/2015.11/123898054_0_1103c4_37e84e5a_XX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9450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raskrasit.ru/image/catalog/zNEWS/2015/2015.11/2015-11-09-finale-0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92959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Человек во все времена, создавая окружающий его мир, стремился сделать его максимально удобным и красивым. При этом он руководствовался присущими его времени представлениями о красоте и пользе. 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6861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к выглядит в наше время Хасавюрт (город, в котором подписали мир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0259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амок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7664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052735"/>
            <a:ext cx="8352928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Городской пейзаж </a:t>
            </a:r>
            <a:r>
              <a:rPr lang="ru-RU" sz="2400" dirty="0"/>
              <a:t>– это не только суета и пробки на дорогах, не только постоянно спешащие пешеходы и потускневшие окна домов. Городской пейзаж – это фонтан в тихом скверике, это легкий осенний дождик в старом квартале, это лучи солнца, что запутались в листве, это меланхоличные прохожие, гуляющие по старой брусчатке, это разноцветные крыши домов и разнообразие фасадов, это размеренное течение городского времени. Чувство настроения в городском пейзаже, атмосферу утренних улиц, дождливых или заснеженных мостовых, таинственную тишину и загадочный свет фонарей, отражение огней рекламы и света фар от бесконечного потока машин на площадях, иногда удается передать современным художникам, которые прониклись идеей городского </a:t>
            </a:r>
            <a:r>
              <a:rPr lang="ru-RU" sz="2400" dirty="0" smtClean="0"/>
              <a:t>пейзажа.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51572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ds04.infourok.ru/uploads/ex/0e69/00182a48-1471d809/640/img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303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ds04.infourok.ru/uploads/ex/0e69/00182a48-1471d809/640/img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5557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ds04.infourok.ru/uploads/ex/0e69/00182a48-1471d809/640/img7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03649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7319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urok.1sept.ru/%D1%81%D1%82%D0%B0%D1%82%D1%8C%D0%B8/619280/presentation/1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9622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«Городской пейзаж» можно построить таким образом.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8911"/>
            <a:ext cx="8951528" cy="65614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1569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d.multiurok.ru/html/2018/10/31/s_5bd9c216a7da7/img1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7849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3769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езентация по ИЗО на тему: &quot;Городской пейзаж&quot; (6класс)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59458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1571</TotalTime>
  <Words>120</Words>
  <Application>Microsoft Office PowerPoint</Application>
  <PresentationFormat>Экран (4:3)</PresentationFormat>
  <Paragraphs>3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Acer</cp:lastModifiedBy>
  <cp:revision>101</cp:revision>
  <dcterms:created xsi:type="dcterms:W3CDTF">2018-10-16T20:37:20Z</dcterms:created>
  <dcterms:modified xsi:type="dcterms:W3CDTF">2020-05-18T12:39:43Z</dcterms:modified>
</cp:coreProperties>
</file>