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5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8A26810-B5B6-4BD5-84A8-D3BA6089EA24}" type="datetimeFigureOut">
              <a:rPr lang="ru-RU" smtClean="0"/>
              <a:t>07.05.2020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B83F21D-E171-4000-B5D3-8F32A020B54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472" y="2708920"/>
            <a:ext cx="82285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4000" b="1" dirty="0" smtClean="0"/>
              <a:t>Русские поэты ХХ века о </a:t>
            </a:r>
            <a:r>
              <a:rPr lang="ru-RU" sz="4000" b="1" dirty="0" smtClean="0"/>
              <a:t>России</a:t>
            </a:r>
          </a:p>
          <a:p>
            <a:pPr algn="r"/>
            <a:r>
              <a:rPr lang="ru-RU" sz="4000" b="1" dirty="0" smtClean="0"/>
              <a:t>(2 урока)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800848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&amp;Kcy;&amp;acy;&amp;jcy;&amp;scy;&amp;ycy;&amp;ncy; &amp;Kcy;&amp;ucy;&amp;lcy;&amp;icy;&amp;iecy;&amp;vcy;. &amp;Vcy;&amp;icy;&amp;kcy;&amp;icy;&amp;pcy;&amp;iecy;&amp;dcy;&amp;icy;&amp;yacy;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388" y="188640"/>
            <a:ext cx="2687191" cy="3935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932039" y="4221088"/>
            <a:ext cx="40993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Кайсы́н</a:t>
            </a:r>
            <a:r>
              <a:rPr lang="ru-RU" b="1" dirty="0" smtClean="0"/>
              <a:t> </a:t>
            </a:r>
            <a:r>
              <a:rPr lang="ru-RU" b="1" dirty="0" err="1" smtClean="0"/>
              <a:t>Шува́евич</a:t>
            </a:r>
            <a:r>
              <a:rPr lang="ru-RU" b="1" dirty="0" smtClean="0"/>
              <a:t> </a:t>
            </a:r>
            <a:r>
              <a:rPr lang="ru-RU" b="1" dirty="0" err="1" smtClean="0"/>
              <a:t>Кули́ев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(1917—1985)</a:t>
            </a:r>
          </a:p>
          <a:p>
            <a:pPr algn="ctr"/>
            <a:r>
              <a:rPr lang="ru-RU" dirty="0" smtClean="0"/>
              <a:t> — советский балкарский поэт и прозаик. Лауреат Ленинской премии (1990 — посмертно), Государственной премии СССР (1974) и Государственной премии РСФСР имени Горького (1967).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573016"/>
            <a:ext cx="4932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7030A0"/>
                </a:solidFill>
              </a:rPr>
              <a:t>Родная природа – это источник духовных сил, питающий человека в трудную минуту.</a:t>
            </a:r>
            <a:endParaRPr lang="ru-RU" sz="2400" i="1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7524" y="486916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 smtClean="0">
                <a:solidFill>
                  <a:srgbClr val="7030A0"/>
                </a:solidFill>
              </a:rPr>
              <a:t>Мужество, трудолюбие, бережное отношение к родному языку – качества настоящего патриота.</a:t>
            </a:r>
            <a:endParaRPr lang="ru-RU" sz="2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11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252973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933056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/>
              <a:t>Расу́л</a:t>
            </a:r>
            <a:r>
              <a:rPr lang="ru-RU" b="1" dirty="0" smtClean="0"/>
              <a:t> </a:t>
            </a:r>
            <a:r>
              <a:rPr lang="ru-RU" b="1" dirty="0" err="1" smtClean="0"/>
              <a:t>Гамза́тович</a:t>
            </a:r>
            <a:r>
              <a:rPr lang="ru-RU" b="1" dirty="0" smtClean="0"/>
              <a:t> </a:t>
            </a:r>
            <a:r>
              <a:rPr lang="ru-RU" b="1" dirty="0" err="1" smtClean="0"/>
              <a:t>Гамза́тов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(1923 —2003)</a:t>
            </a:r>
          </a:p>
          <a:p>
            <a:pPr algn="ctr"/>
            <a:r>
              <a:rPr lang="ru-RU" dirty="0" smtClean="0"/>
              <a:t> — советский и российский поэт, прозаик, переводчик, публицист и политический деятель. Народный поэт Дагестанской АССР (1959). Герой Социалистического Труда (1974). Лауреат Ленинской (1963) и Сталинской премии третьей степени (1952).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4048" y="3501008"/>
            <a:ext cx="388324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7030A0"/>
                </a:solidFill>
              </a:rPr>
              <a:t>Мудрость, верность традициям, самоотверженность, готовность к подвигу во имя чести, любви и дружбы определяет духовный облик народа Дагестана.</a:t>
            </a:r>
            <a:endParaRPr lang="ru-RU" sz="2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37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70" y="186284"/>
            <a:ext cx="2979538" cy="3674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62337" y="3937704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/>
              <a:t>Андре́й</a:t>
            </a:r>
            <a:r>
              <a:rPr lang="ru-RU" b="1" dirty="0" smtClean="0"/>
              <a:t> </a:t>
            </a:r>
            <a:r>
              <a:rPr lang="ru-RU" b="1" dirty="0" err="1" smtClean="0"/>
              <a:t>Андре́евич</a:t>
            </a:r>
            <a:r>
              <a:rPr lang="ru-RU" b="1" dirty="0" smtClean="0"/>
              <a:t> </a:t>
            </a:r>
            <a:r>
              <a:rPr lang="ru-RU" b="1" dirty="0" err="1" smtClean="0"/>
              <a:t>Вознесе́нский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(1933  — 2010) </a:t>
            </a:r>
          </a:p>
          <a:p>
            <a:pPr algn="ctr"/>
            <a:r>
              <a:rPr lang="ru-RU" dirty="0" smtClean="0"/>
              <a:t>— советский и российский поэт, публицист, художник и архитектор. Лауреат Государственной премии СССР (1978) и Премии Правительства РФ (2010, посмертно). Один из известнейших поэтов середины XX века,  шестидесятников. Также известен как поэт-песенник.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122384"/>
            <a:ext cx="39604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7030A0"/>
                </a:solidFill>
              </a:rPr>
              <a:t>Муромский сруб как символ родных мест приобретает метафорическое значение. Это поэзия, признанная восстановить гармонию человека и вселенной.</a:t>
            </a:r>
            <a:endParaRPr lang="ru-RU" sz="2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98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3240360" cy="4860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5229200"/>
            <a:ext cx="38884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Андре́й</a:t>
            </a:r>
            <a:r>
              <a:rPr lang="ru-RU" b="1" dirty="0" smtClean="0"/>
              <a:t> </a:t>
            </a:r>
            <a:r>
              <a:rPr lang="ru-RU" b="1" dirty="0" err="1" smtClean="0"/>
              <a:t>Дми́триевич</a:t>
            </a:r>
            <a:r>
              <a:rPr lang="ru-RU" b="1" dirty="0" smtClean="0"/>
              <a:t> </a:t>
            </a:r>
            <a:r>
              <a:rPr lang="ru-RU" b="1" dirty="0" err="1" smtClean="0"/>
              <a:t>Деме́нтьев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(род. 1928) </a:t>
            </a:r>
          </a:p>
          <a:p>
            <a:pPr algn="ctr"/>
            <a:r>
              <a:rPr lang="ru-RU" dirty="0" smtClean="0"/>
              <a:t>— русский поэт. Лауреат Государственной премии СССР (1985</a:t>
            </a:r>
            <a:r>
              <a:rPr lang="en-US" dirty="0" smtClean="0"/>
              <a:t>-2018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67944" y="298358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</a:rPr>
              <a:t>Человек ощущает кровную связь с родными местами, черпает силы из неиссякаемого источника любви к родине.</a:t>
            </a:r>
            <a:endParaRPr lang="ru-RU" sz="32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8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  </a:t>
            </a:r>
            <a:r>
              <a:rPr lang="ru-RU" sz="4000" b="1" dirty="0"/>
              <a:t>С</a:t>
            </a:r>
            <a:r>
              <a:rPr lang="ru-RU" sz="4000" b="1" dirty="0" smtClean="0"/>
              <a:t>тихотворения</a:t>
            </a:r>
          </a:p>
          <a:p>
            <a:pPr algn="ctr"/>
            <a:r>
              <a:rPr lang="ru-RU" sz="4000" b="1" dirty="0"/>
              <a:t>э</a:t>
            </a:r>
            <a:r>
              <a:rPr lang="ru-RU" sz="4000" b="1" dirty="0" smtClean="0"/>
              <a:t>тих поэтов объединяет.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2348880"/>
            <a:ext cx="8640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/>
            <a:r>
              <a:rPr lang="ru-RU" sz="3200" i="1" dirty="0" smtClean="0">
                <a:solidFill>
                  <a:srgbClr val="7030A0"/>
                </a:solidFill>
              </a:rPr>
              <a:t>Общность стихотворений проявляется в стремлении лирических героев сохранить внутреннее единство с родиной, ее народом, родной природой. </a:t>
            </a:r>
          </a:p>
          <a:p>
            <a:pPr indent="715963"/>
            <a:r>
              <a:rPr lang="ru-RU" sz="3200" i="1" dirty="0" smtClean="0">
                <a:solidFill>
                  <a:srgbClr val="7030A0"/>
                </a:solidFill>
              </a:rPr>
              <a:t>Быть верным родному дому и памяти предков обеспечивает любовь к ним, связь времён и продолжение жизни.</a:t>
            </a:r>
            <a:endParaRPr lang="ru-RU" sz="32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35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446" y="1556792"/>
            <a:ext cx="83529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Домашнее задание:</a:t>
            </a:r>
          </a:p>
          <a:p>
            <a:pPr algn="ctr"/>
            <a:endParaRPr lang="ru-RU" sz="36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sz="2800" dirty="0" smtClean="0"/>
              <a:t>Выразительное чтение </a:t>
            </a:r>
            <a:r>
              <a:rPr lang="ru-RU" sz="2800" dirty="0" smtClean="0"/>
              <a:t>стихотворений поэтов: Расула Гамзатова </a:t>
            </a:r>
            <a:r>
              <a:rPr lang="ru-RU" sz="2800" dirty="0">
                <a:solidFill>
                  <a:prstClr val="black"/>
                </a:solidFill>
              </a:rPr>
              <a:t>«Мой Дагестан</a:t>
            </a:r>
            <a:r>
              <a:rPr lang="ru-RU" sz="2800" dirty="0" smtClean="0">
                <a:solidFill>
                  <a:prstClr val="black"/>
                </a:solidFill>
              </a:rPr>
              <a:t>», А.Д. Дементьева </a:t>
            </a:r>
            <a:r>
              <a:rPr lang="ru-RU" sz="2800" dirty="0">
                <a:solidFill>
                  <a:prstClr val="black"/>
                </a:solidFill>
              </a:rPr>
              <a:t>«Волга</a:t>
            </a:r>
            <a:r>
              <a:rPr lang="ru-RU" sz="2800" dirty="0" smtClean="0">
                <a:solidFill>
                  <a:prstClr val="black"/>
                </a:solidFill>
              </a:rPr>
              <a:t>», А.Я. Яшина «</a:t>
            </a:r>
            <a:r>
              <a:rPr lang="ru-RU" sz="2800" dirty="0">
                <a:solidFill>
                  <a:prstClr val="black"/>
                </a:solidFill>
              </a:rPr>
              <a:t>Не разлучился ль ходить за плугом?...»</a:t>
            </a:r>
          </a:p>
          <a:p>
            <a:r>
              <a:rPr lang="ru-RU" sz="2800" dirty="0" smtClean="0">
                <a:solidFill>
                  <a:prstClr val="black"/>
                </a:solidFill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3313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3138561" cy="4422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52120" y="4653136"/>
            <a:ext cx="32105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dirty="0" smtClean="0"/>
              <a:t>Габдулла Мухамедгари́фович Тукай</a:t>
            </a:r>
            <a:r>
              <a:rPr lang="ru-RU" b="1" dirty="0" smtClean="0"/>
              <a:t> (1886-1913)</a:t>
            </a:r>
          </a:p>
          <a:p>
            <a:pPr algn="ctr"/>
            <a:r>
              <a:rPr lang="ru-RU" dirty="0" smtClean="0"/>
              <a:t>-  татарский народный поэт, литературный критик, публицист, общественный деятель и переводчик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3573016"/>
            <a:ext cx="55446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</a:rPr>
              <a:t>В памяти и творчестве поэта живёт любовь к родной земле и ее простым чистосердечным людям.</a:t>
            </a:r>
            <a:endParaRPr lang="ru-RU" sz="32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06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75" y="136299"/>
            <a:ext cx="3169890" cy="4485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496" y="4725144"/>
            <a:ext cx="417646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А́нна</a:t>
            </a:r>
            <a:r>
              <a:rPr lang="ru-RU" b="1" dirty="0" smtClean="0"/>
              <a:t> </a:t>
            </a:r>
            <a:r>
              <a:rPr lang="ru-RU" b="1" dirty="0" err="1" smtClean="0"/>
              <a:t>Андре́евна</a:t>
            </a:r>
            <a:r>
              <a:rPr lang="ru-RU" b="1" dirty="0" smtClean="0"/>
              <a:t> </a:t>
            </a:r>
            <a:r>
              <a:rPr lang="ru-RU" b="1" dirty="0" err="1" smtClean="0"/>
              <a:t>Ахма́това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(в девичестве — </a:t>
            </a:r>
            <a:r>
              <a:rPr lang="ru-RU" b="1" dirty="0" err="1" smtClean="0"/>
              <a:t>Гóренко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(1889-1966)</a:t>
            </a:r>
          </a:p>
          <a:p>
            <a:pPr algn="ctr"/>
            <a:r>
              <a:rPr lang="ru-RU" b="1" dirty="0" smtClean="0"/>
              <a:t> </a:t>
            </a:r>
            <a:r>
              <a:rPr lang="ru-RU" dirty="0" smtClean="0"/>
              <a:t>- русская поэтесса, переводчица и литературовед, одна из наиболее значимых фигур русской литературы XX века.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2860997"/>
            <a:ext cx="457200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i="1" dirty="0" smtClean="0">
                <a:solidFill>
                  <a:srgbClr val="7030A0"/>
                </a:solidFill>
              </a:rPr>
              <a:t>Стойкость, мужество, достоинство, верность – ответ на искушение и на исторический вопрос о судьбе России. «Горестным обстоятельствам» противостоит русский национальный характер, непобедимый «скорбный дух».</a:t>
            </a:r>
            <a:endParaRPr lang="ru-RU" sz="23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113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5207"/>
            <a:ext cx="3552026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8024" y="4293096"/>
            <a:ext cx="3923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/>
              <a:t>Мари́на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Ива́новна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Цвета́ева</a:t>
            </a:r>
            <a:r>
              <a:rPr lang="ru-RU" sz="2000" b="1" dirty="0" smtClean="0"/>
              <a:t> </a:t>
            </a:r>
          </a:p>
          <a:p>
            <a:pPr algn="ctr"/>
            <a:r>
              <a:rPr lang="ru-RU" sz="2000" b="1" dirty="0" smtClean="0"/>
              <a:t>(1892 — 1941)</a:t>
            </a:r>
          </a:p>
          <a:p>
            <a:pPr algn="ctr"/>
            <a:r>
              <a:rPr lang="ru-RU" sz="2000" b="1" dirty="0" smtClean="0"/>
              <a:t> </a:t>
            </a:r>
            <a:r>
              <a:rPr lang="ru-RU" sz="2000" dirty="0" smtClean="0"/>
              <a:t>— русская поэтесса, прозаик, переводчица, один из крупнейших поэтов XX века.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284984"/>
            <a:ext cx="48245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7030A0"/>
                </a:solidFill>
              </a:rPr>
              <a:t>Судьба человека тесно связана с судьбой страны. Нарушение этой связи приносит гибель.</a:t>
            </a:r>
            <a:endParaRPr lang="ru-RU" sz="32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773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3240360" cy="4872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5011552"/>
            <a:ext cx="3816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И́горь</a:t>
            </a:r>
            <a:r>
              <a:rPr lang="ru-RU" b="1" dirty="0" smtClean="0"/>
              <a:t> </a:t>
            </a:r>
            <a:r>
              <a:rPr lang="ru-RU" b="1" dirty="0" err="1" smtClean="0"/>
              <a:t>Северя́нин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(настоящее имя — </a:t>
            </a:r>
            <a:r>
              <a:rPr lang="ru-RU" b="1" dirty="0" err="1" smtClean="0"/>
              <a:t>И́горь</a:t>
            </a:r>
            <a:r>
              <a:rPr lang="ru-RU" b="1" dirty="0" smtClean="0"/>
              <a:t> </a:t>
            </a:r>
            <a:r>
              <a:rPr lang="ru-RU" b="1" dirty="0" err="1" smtClean="0"/>
              <a:t>Васи́льевич</a:t>
            </a:r>
            <a:r>
              <a:rPr lang="ru-RU" b="1" dirty="0" smtClean="0"/>
              <a:t> Лотарёв) </a:t>
            </a:r>
          </a:p>
          <a:p>
            <a:pPr algn="ctr"/>
            <a:r>
              <a:rPr lang="ru-RU" b="1" dirty="0" smtClean="0"/>
              <a:t>(1887 —1941)</a:t>
            </a:r>
          </a:p>
          <a:p>
            <a:pPr algn="ctr"/>
            <a:r>
              <a:rPr lang="ru-RU" b="1" dirty="0" smtClean="0"/>
              <a:t> </a:t>
            </a:r>
            <a:r>
              <a:rPr lang="ru-RU" dirty="0" smtClean="0"/>
              <a:t>— русский поэт «Серебряного века».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3361251"/>
            <a:ext cx="4572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</a:rPr>
              <a:t>Россия – храм, весна, мать, любовь, бессмертие.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5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60647"/>
            <a:ext cx="3331840" cy="533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39544" y="5733256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Никола́й</a:t>
            </a:r>
            <a:r>
              <a:rPr lang="ru-RU" b="1" dirty="0" smtClean="0"/>
              <a:t> </a:t>
            </a:r>
            <a:r>
              <a:rPr lang="ru-RU" b="1" dirty="0" err="1" smtClean="0"/>
              <a:t>Миха́йлович</a:t>
            </a:r>
            <a:r>
              <a:rPr lang="ru-RU" b="1" dirty="0" smtClean="0"/>
              <a:t> </a:t>
            </a:r>
            <a:r>
              <a:rPr lang="ru-RU" b="1" dirty="0" err="1" smtClean="0"/>
              <a:t>Рубцо́в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(1936 —1971) </a:t>
            </a:r>
          </a:p>
          <a:p>
            <a:pPr algn="ctr"/>
            <a:r>
              <a:rPr lang="ru-RU" dirty="0" smtClean="0"/>
              <a:t>— русский лирический поэт.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7315" y="3284984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i="1" dirty="0" smtClean="0">
                <a:solidFill>
                  <a:srgbClr val="7030A0"/>
                </a:solidFill>
              </a:rPr>
              <a:t>Свет объединяет, сливает воедино мир и человеческую душу, стирает границу между ними.</a:t>
            </a:r>
            <a:endParaRPr lang="ru-RU" sz="36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142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085184"/>
            <a:ext cx="416103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Яросла́в</a:t>
            </a:r>
            <a:r>
              <a:rPr lang="ru-RU" b="1" dirty="0" smtClean="0"/>
              <a:t> </a:t>
            </a:r>
            <a:r>
              <a:rPr lang="ru-RU" b="1" dirty="0" err="1" smtClean="0"/>
              <a:t>Васи́льевич</a:t>
            </a:r>
            <a:r>
              <a:rPr lang="ru-RU" b="1" dirty="0" smtClean="0"/>
              <a:t> </a:t>
            </a:r>
            <a:r>
              <a:rPr lang="ru-RU" b="1" dirty="0" err="1" smtClean="0"/>
              <a:t>Смеляко́в</a:t>
            </a:r>
            <a:r>
              <a:rPr lang="ru-RU" b="1" dirty="0" smtClean="0"/>
              <a:t> </a:t>
            </a:r>
          </a:p>
          <a:p>
            <a:pPr algn="ctr"/>
            <a:r>
              <a:rPr lang="ru-RU" b="1" dirty="0" smtClean="0"/>
              <a:t>(1913—1972)</a:t>
            </a:r>
          </a:p>
          <a:p>
            <a:pPr algn="ctr"/>
            <a:r>
              <a:rPr lang="ru-RU" dirty="0" smtClean="0"/>
              <a:t> — русский советский поэт, критик, переводчик. Лауреат Государственной премии СССР (1967).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945010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12554" y="2996952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i="1" dirty="0" smtClean="0">
                <a:solidFill>
                  <a:srgbClr val="7030A0"/>
                </a:solidFill>
              </a:rPr>
              <a:t>Прошлое и настоящее тесно связаны в сознании лирического героя, стремящегося осознать закономерности исторического процесса.</a:t>
            </a:r>
            <a:endParaRPr lang="ru-RU" sz="28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51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&amp;Fcy;&amp;acy;&amp;tcy;&amp;softcy;&amp;yacy;&amp;ncy;&amp;ocy;&amp;vcy;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845" y="116632"/>
            <a:ext cx="3114278" cy="453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482667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/>
              <a:t>Алексе́й</a:t>
            </a:r>
            <a:r>
              <a:rPr lang="ru-RU" b="1" dirty="0" smtClean="0"/>
              <a:t> </a:t>
            </a:r>
            <a:r>
              <a:rPr lang="ru-RU" b="1" dirty="0" err="1" smtClean="0"/>
              <a:t>Ива́нович</a:t>
            </a:r>
            <a:r>
              <a:rPr lang="ru-RU" b="1" dirty="0" smtClean="0"/>
              <a:t> </a:t>
            </a:r>
            <a:r>
              <a:rPr lang="ru-RU" b="1" dirty="0" err="1" smtClean="0"/>
              <a:t>Фатья́нов</a:t>
            </a:r>
            <a:endParaRPr lang="ru-RU" b="1" dirty="0" smtClean="0"/>
          </a:p>
          <a:p>
            <a:pPr algn="ctr"/>
            <a:r>
              <a:rPr lang="ru-RU" b="1" dirty="0" smtClean="0"/>
              <a:t> (1919 — 1959) </a:t>
            </a:r>
          </a:p>
          <a:p>
            <a:pPr algn="ctr"/>
            <a:r>
              <a:rPr lang="ru-RU" dirty="0" smtClean="0"/>
              <a:t>— советский русский поэт, автор многих популярных в 1940—1970-х годах песен (на музыку Василия Соловьёва-Седого, Бориса Мокроусова, Матвея </a:t>
            </a:r>
            <a:r>
              <a:rPr lang="ru-RU" dirty="0" err="1" smtClean="0"/>
              <a:t>Блантера</a:t>
            </a:r>
            <a:r>
              <a:rPr lang="ru-RU" dirty="0" smtClean="0"/>
              <a:t> и других композиторов)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3284984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i="1" dirty="0" smtClean="0">
                <a:solidFill>
                  <a:srgbClr val="7030A0"/>
                </a:solidFill>
              </a:rPr>
              <a:t>В самых тяжелых испытаниях человек бережно хранит в душе образ родины, родной природы, родных людей.</a:t>
            </a:r>
            <a:endParaRPr lang="ru-RU" sz="30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16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3384376" cy="50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073" y="514507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err="1" smtClean="0"/>
              <a:t>Алекса́ндр</a:t>
            </a:r>
            <a:r>
              <a:rPr lang="ru-RU" b="1" dirty="0" smtClean="0"/>
              <a:t> </a:t>
            </a:r>
            <a:r>
              <a:rPr lang="ru-RU" b="1" dirty="0" err="1" smtClean="0"/>
              <a:t>Я́ковлевич</a:t>
            </a:r>
            <a:r>
              <a:rPr lang="ru-RU" b="1" dirty="0" smtClean="0"/>
              <a:t> </a:t>
            </a:r>
            <a:r>
              <a:rPr lang="ru-RU" b="1" dirty="0" err="1" smtClean="0"/>
              <a:t>Я́шин</a:t>
            </a:r>
            <a:r>
              <a:rPr lang="ru-RU" b="1" dirty="0" smtClean="0"/>
              <a:t> (настоящая фамилия — </a:t>
            </a:r>
            <a:r>
              <a:rPr lang="ru-RU" b="1" dirty="0" err="1" smtClean="0"/>
              <a:t>Попо́в</a:t>
            </a:r>
            <a:r>
              <a:rPr lang="ru-RU" b="1" dirty="0" smtClean="0"/>
              <a:t>) </a:t>
            </a:r>
          </a:p>
          <a:p>
            <a:pPr algn="ctr"/>
            <a:r>
              <a:rPr lang="ru-RU" b="1" dirty="0" smtClean="0"/>
              <a:t>(1913—1968) </a:t>
            </a:r>
          </a:p>
          <a:p>
            <a:pPr algn="ctr"/>
            <a:r>
              <a:rPr lang="ru-RU" dirty="0" smtClean="0"/>
              <a:t>— русский советский прозаик и поэт. Лауреат Сталинской премии второй степени (1950).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3284984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000" i="1" dirty="0" smtClean="0">
                <a:solidFill>
                  <a:srgbClr val="7030A0"/>
                </a:solidFill>
              </a:rPr>
              <a:t>Вопрос, звучащий в стихотворении, - это приказ самому себе не отрываться от родных корней, не забывать о «малой родине».</a:t>
            </a:r>
            <a:endParaRPr lang="ru-RU" sz="30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8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114</TotalTime>
  <Words>675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Пользователь</cp:lastModifiedBy>
  <cp:revision>13</cp:revision>
  <dcterms:created xsi:type="dcterms:W3CDTF">2017-04-19T17:30:08Z</dcterms:created>
  <dcterms:modified xsi:type="dcterms:W3CDTF">2020-05-07T19:05:27Z</dcterms:modified>
</cp:coreProperties>
</file>