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9" r:id="rId2"/>
    <p:sldId id="260" r:id="rId3"/>
    <p:sldId id="257" r:id="rId4"/>
    <p:sldId id="258" r:id="rId5"/>
    <p:sldId id="261" r:id="rId6"/>
    <p:sldId id="264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0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1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99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982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093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651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415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648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84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218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60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26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35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68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15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128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03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5DE5B-96DC-4FD0-9B8D-43627BC2DC6C}" type="datetimeFigureOut">
              <a:rPr lang="ru-RU" smtClean="0"/>
              <a:t>24.01.2017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A1D9D0C-5B20-4C4C-9F86-6D931F599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59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rgbClr val="FF0000"/>
                </a:solidFill>
              </a:rPr>
              <a:t>Не </a:t>
            </a:r>
            <a:r>
              <a:rPr lang="ru-RU" dirty="0">
                <a:solidFill>
                  <a:srgbClr val="FF0000"/>
                </a:solidFill>
              </a:rPr>
              <a:t>или </a:t>
            </a:r>
            <a:r>
              <a:rPr lang="ru-RU" i="1" dirty="0" err="1">
                <a:solidFill>
                  <a:srgbClr val="FF0000"/>
                </a:solidFill>
              </a:rPr>
              <a:t>недо</a:t>
            </a:r>
            <a:r>
              <a:rPr lang="ru-RU" i="1" dirty="0">
                <a:solidFill>
                  <a:srgbClr val="FF0000"/>
                </a:solidFill>
              </a:rPr>
              <a:t>? </a:t>
            </a:r>
            <a:r>
              <a:rPr lang="ru-RU" dirty="0">
                <a:solidFill>
                  <a:srgbClr val="FF0000"/>
                </a:solidFill>
              </a:rPr>
              <a:t>Раскройте скобки, объясните правописание.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68022"/>
          </a:xfrm>
        </p:spPr>
        <p:txBody>
          <a:bodyPr>
            <a:normAutofit fontScale="92500" lnSpcReduction="10000"/>
          </a:bodyPr>
          <a:lstStyle/>
          <a:p>
            <a:r>
              <a:rPr lang="ru-RU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1) Шест (не)достает до дна. Ему (не)доставало времени. 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2) Ребенок (не)досчитал до десяти. Экскурсовод (не)досчитался двух туристов. 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3) Рабочий (не)выполнил норму. Завод (не)довыполнил   план.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4) Охотник (не)добрался до зимовки. Абитуриент (не)добрал один балл. 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1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2505" y="457200"/>
            <a:ext cx="895149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Какие глаголы пишутся раздельно с не?</a:t>
            </a:r>
          </a:p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(Не)доехать, (не)переправляться, (не)решить.</a:t>
            </a:r>
          </a:p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(Не)досолить суп, (не)достаёт зарплаты, (не) довыполнить задание.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Какие глаголы пишутся слитно с не?</a:t>
            </a:r>
          </a:p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а) (Не)</a:t>
            </a: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домогать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(не)</a:t>
            </a: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годовать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(не)</a:t>
            </a: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навидеть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б) (Не)догнать, (не)годиться, (не)накрывать.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434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4.bp.blogspot.com/-kYbigTQT53c/VQuQDLLShwI/AAAAAAAAC34/1gXMo9nDnmM/s1600/%D0%B3%D0%BB%D0%B0%D0%B3%D0%BE%D0%BB%2B%D1%81%D0%BF%D1%80%D1%8F%D0%B6%D0%B5%D0%BD%D0%B8%D0%B5%2B%D0%BE%D0%BA%D0%BE%D0%BD%D1%87%D0%B0%D0%BD%D0%B8%D1%8F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26" y="0"/>
            <a:ext cx="100102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261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uzluga.ru/potrb/%D0%90+15+%D0%B3%D0%BB%D0%B0%D0%B3%D0%BE%D0%BB+%D0%B8+%D0%BF%D1%80%D0%B8%D1%87%D0%B0%D1%81%D1%82%D0%B8%D0%B5+%D1%81%D0%BF%D1%80%D1%8F%D0%B6%D0%B5%D0%BD%D0%B8%D0%B5+%D0%B3%D0%BB%D0%B0%D0%B3%D0%BE%D0%BB%D0%BE%D0%B2b/img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62" y="0"/>
            <a:ext cx="100343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4064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Исправьте ошибки, связанные с неправильным образованием форм глаголов.</a:t>
            </a:r>
          </a:p>
          <a:p>
            <a:endParaRPr lang="ru-RU" sz="4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Мой сосед 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броется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электрической бритвой. 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Сосед 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жгёт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костёр уже второй день. 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Ты не 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берегёшь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себя</a:t>
            </a:r>
            <a:r>
              <a:rPr lang="ru-RU" sz="40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Мы 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стригёмся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парикмахерской. 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Мой знакомый 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ложит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свою сумку куда попало. 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Они давно не плотят за свет и газ. </a:t>
            </a:r>
          </a:p>
          <a:p>
            <a:pPr marL="742950" indent="-742950">
              <a:buAutoNum type="arabicParenR"/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 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хочете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спать? Так 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ляжьте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 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059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Tx/>
              <a:buChar char="-"/>
            </a:pP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каком предложении употреблен безличный глагол?</a:t>
            </a:r>
          </a:p>
          <a:p>
            <a:pPr marL="571500" indent="-571500">
              <a:buFontTx/>
              <a:buChar char="-"/>
            </a:pPr>
            <a:endParaRPr lang="ru-RU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А) Я остановился в гостинице.</a:t>
            </a: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В) Он очнулся, когда солнце стояло уже высоко.</a:t>
            </a: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С) В глазах у меня потемнело.</a:t>
            </a: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Д) Девочка перестала плакать.</a:t>
            </a: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Е) Что посеешь, то и пожнешь.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840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505" y="168442"/>
            <a:ext cx="119994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-Какую синтаксическую роль выполняет глагол в предложении: </a:t>
            </a:r>
          </a:p>
          <a:p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Учиться – наша главная задача.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570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505" y="0"/>
            <a:ext cx="1199949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-Указать нужную форму глагола в предложении: </a:t>
            </a:r>
          </a:p>
          <a:p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Дворники на тротуаре (колоть) лед.</a:t>
            </a: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колят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ru-RU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колоют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С) колит </a:t>
            </a: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Д) колет</a:t>
            </a:r>
          </a:p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Е) колют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26815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214</Words>
  <Application>Microsoft Office PowerPoint</Application>
  <PresentationFormat>Широкоэкранный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Грань</vt:lpstr>
      <vt:lpstr>Не или недо? Раскройте скобки, объясните правописание.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 или недо? Раскройте скобки, объясните правописание.</dc:title>
  <dc:creator>User</dc:creator>
  <cp:lastModifiedBy>User</cp:lastModifiedBy>
  <cp:revision>3</cp:revision>
  <dcterms:created xsi:type="dcterms:W3CDTF">2017-01-24T15:14:34Z</dcterms:created>
  <dcterms:modified xsi:type="dcterms:W3CDTF">2017-01-24T15:33:42Z</dcterms:modified>
</cp:coreProperties>
</file>