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63547">
            <a:off x="2571736" y="1714488"/>
            <a:ext cx="4500594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222517">
            <a:off x="2208694" y="3357372"/>
            <a:ext cx="4500594" cy="1933553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294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93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156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15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91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485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008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379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6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90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57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0" y="274638"/>
            <a:ext cx="7258050" cy="939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6393283-4D50-48C0-81B6-047179A21EE0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71AC6FF-2810-421E-A652-9AB7818CDD4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ln w="19050">
            <a:solidFill>
              <a:schemeClr val="tx2">
                <a:tint val="1000"/>
              </a:schemeClr>
            </a:solidFill>
            <a:prstDash val="solid"/>
          </a:ln>
          <a:solidFill>
            <a:srgbClr val="4F6228"/>
          </a:solidFill>
          <a:effectLst>
            <a:outerShdw blurRad="50000" dist="50800" dir="7500000" algn="tl">
              <a:srgbClr val="000000">
                <a:shade val="5000"/>
                <a:alpha val="35000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F6228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F6228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F6228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F6228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F6228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F6228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F6228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F6228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knowledge.com/images/custom/LOGO.GIF" TargetMode="External"/><Relationship Id="rId2" Type="http://schemas.openxmlformats.org/officeDocument/2006/relationships/hyperlink" Target="http://tineydgers.at.ua/sova3.gi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urla.su/uploads/posts/2010-05/1274360367_poslednii_zvonok.jpg" TargetMode="External"/><Relationship Id="rId4" Type="http://schemas.openxmlformats.org/officeDocument/2006/relationships/hyperlink" Target="http://endem.ru/uploads/posts/2010-09/1285569710_osennie-listya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Урок математики.</a:t>
            </a:r>
            <a:br>
              <a:rPr lang="ru-RU" dirty="0" smtClean="0"/>
            </a:br>
            <a:r>
              <a:rPr lang="ru-RU" dirty="0" smtClean="0"/>
              <a:t>3 класс.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50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13320"/>
            <a:ext cx="3744416" cy="3245161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2493428"/>
            <a:ext cx="936104" cy="3451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83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Использованные материалы.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dirty="0" smtClean="0"/>
              <a:t>Дракон, пятёрка. </a:t>
            </a:r>
            <a:r>
              <a:rPr lang="en-US" sz="1600" dirty="0" smtClean="0">
                <a:solidFill>
                  <a:srgbClr val="002060"/>
                </a:solidFill>
              </a:rPr>
              <a:t>www. miranimashek.ru</a:t>
            </a:r>
          </a:p>
          <a:p>
            <a:r>
              <a:rPr lang="ru-RU" sz="1600" dirty="0" smtClean="0"/>
              <a:t>Фон. </a:t>
            </a:r>
            <a:r>
              <a:rPr lang="en-US" sz="1600" u="sng" dirty="0" smtClean="0">
                <a:hlinkClick r:id="rId2"/>
              </a:rPr>
              <a:t>http://tineydgers.at.ua/sova3.gif</a:t>
            </a:r>
            <a:endParaRPr lang="ru-RU" sz="1600" u="sng" dirty="0" smtClean="0"/>
          </a:p>
          <a:p>
            <a:pPr>
              <a:buFont typeface="Arial" pitchFamily="34" charset="0"/>
              <a:buNone/>
            </a:pPr>
            <a:r>
              <a:rPr lang="en-US" sz="1600" u="sng" dirty="0" smtClean="0">
                <a:hlinkClick r:id="rId3"/>
              </a:rPr>
              <a:t>http://www.mathknowledge.com/images/custom/LOGO.GIF</a:t>
            </a:r>
            <a:endParaRPr lang="ru-RU" sz="1600" dirty="0" smtClean="0"/>
          </a:p>
          <a:p>
            <a:pPr>
              <a:buFont typeface="Arial" pitchFamily="34" charset="0"/>
              <a:buNone/>
            </a:pPr>
            <a:r>
              <a:rPr lang="en-US" sz="1600" u="sng" dirty="0" smtClean="0">
                <a:hlinkClick r:id="rId4"/>
              </a:rPr>
              <a:t>http://endem.ru/uploads/posts/2010-09/1285569710_osennie-listya.jpg</a:t>
            </a:r>
            <a:endParaRPr lang="ru-RU" sz="1600" dirty="0"/>
          </a:p>
          <a:p>
            <a:pPr>
              <a:buFont typeface="Arial" pitchFamily="34" charset="0"/>
              <a:buNone/>
            </a:pPr>
            <a:r>
              <a:rPr lang="en-US" sz="1600" u="sng" dirty="0" smtClean="0">
                <a:hlinkClick r:id="rId5"/>
              </a:rPr>
              <a:t>ttp://</a:t>
            </a:r>
            <a:r>
              <a:rPr lang="en-US" sz="1400" u="sng" dirty="0" smtClean="0">
                <a:hlinkClick r:id="rId5"/>
              </a:rPr>
              <a:t>burla.su/uploads/posts/2010-05/1274360367_poslednii_zvonok.jpg</a:t>
            </a:r>
            <a:r>
              <a:rPr lang="en-US" sz="1400" dirty="0" smtClean="0"/>
              <a:t> </a:t>
            </a:r>
            <a:endParaRPr lang="ru-RU" sz="1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42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Девиз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marL="0" indent="0">
              <a:buNone/>
            </a:pPr>
            <a:r>
              <a:rPr lang="ru-RU" sz="3600" b="1" i="1" dirty="0" smtClean="0"/>
              <a:t> Тот, кто хочет много знать,</a:t>
            </a:r>
          </a:p>
          <a:p>
            <a:pPr marL="0" indent="0">
              <a:buNone/>
            </a:pPr>
            <a:r>
              <a:rPr lang="ru-RU" sz="3600" b="1" i="1" dirty="0" smtClean="0"/>
              <a:t> должен сам всё постигать!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328366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 smtClean="0"/>
              <a:t>18, 11, 51, 40, 60, 35, 111, 17</a:t>
            </a:r>
          </a:p>
          <a:p>
            <a:pPr marL="0" indent="0">
              <a:buNone/>
            </a:pPr>
            <a:endParaRPr lang="ru-RU" sz="3600" dirty="0"/>
          </a:p>
          <a:p>
            <a:pPr marL="0" indent="0">
              <a:buNone/>
            </a:pPr>
            <a:r>
              <a:rPr lang="ru-RU" sz="3600" dirty="0" smtClean="0"/>
              <a:t>18 + 17 = 35</a:t>
            </a:r>
          </a:p>
          <a:p>
            <a:pPr marL="0" indent="0">
              <a:buNone/>
            </a:pPr>
            <a:r>
              <a:rPr lang="ru-RU" sz="3600" dirty="0" smtClean="0"/>
              <a:t>11 + 40 = 51</a:t>
            </a:r>
          </a:p>
          <a:p>
            <a:pPr marL="0" indent="0">
              <a:buNone/>
            </a:pPr>
            <a:r>
              <a:rPr lang="ru-RU" sz="3600" dirty="0" smtClean="0"/>
              <a:t>51 + 60 = 111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6844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pPr marL="0" indent="0">
              <a:buNone/>
            </a:pPr>
            <a:r>
              <a:rPr lang="ru-RU" u="sng" dirty="0" smtClean="0"/>
              <a:t> 64 + 38 </a:t>
            </a:r>
            <a:r>
              <a:rPr lang="ru-RU" dirty="0" smtClean="0"/>
              <a:t>    </a:t>
            </a:r>
            <a:r>
              <a:rPr lang="ru-RU" u="sng" dirty="0" smtClean="0"/>
              <a:t> 44+66</a:t>
            </a:r>
            <a:r>
              <a:rPr lang="ru-RU" dirty="0" smtClean="0"/>
              <a:t>    77+ 17     50 + 35    </a:t>
            </a:r>
            <a:r>
              <a:rPr lang="ru-RU" u="sng" dirty="0" smtClean="0"/>
              <a:t>92+14</a:t>
            </a:r>
          </a:p>
          <a:p>
            <a:pPr marL="0" indent="0">
              <a:buNone/>
            </a:pPr>
            <a:endParaRPr lang="ru-RU" u="sng" dirty="0" smtClean="0"/>
          </a:p>
          <a:p>
            <a:pPr marL="0" indent="0">
              <a:buNone/>
            </a:pPr>
            <a:r>
              <a:rPr lang="ru-RU" dirty="0" smtClean="0"/>
              <a:t> 21+ 68      70+ 29    </a:t>
            </a:r>
            <a:r>
              <a:rPr lang="ru-RU" u="sng" dirty="0" smtClean="0"/>
              <a:t>84+42</a:t>
            </a:r>
            <a:r>
              <a:rPr lang="ru-RU" dirty="0" smtClean="0"/>
              <a:t>      </a:t>
            </a:r>
            <a:r>
              <a:rPr lang="ru-RU" u="sng" dirty="0" smtClean="0"/>
              <a:t>71+52</a:t>
            </a:r>
            <a:r>
              <a:rPr lang="ru-RU" dirty="0" smtClean="0"/>
              <a:t>     </a:t>
            </a:r>
            <a:r>
              <a:rPr lang="ru-RU" u="sng" dirty="0" smtClean="0"/>
              <a:t>19+82</a:t>
            </a: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201494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750390"/>
              </p:ext>
            </p:extLst>
          </p:nvPr>
        </p:nvGraphicFramePr>
        <p:xfrm>
          <a:off x="683568" y="1340768"/>
          <a:ext cx="7848872" cy="5292281"/>
        </p:xfrm>
        <a:graphic>
          <a:graphicData uri="http://schemas.openxmlformats.org/drawingml/2006/table">
            <a:tbl>
              <a:tblPr/>
              <a:tblGrid>
                <a:gridCol w="7848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6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Алгоритм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сложения двузначных чисел с переходом через разряд.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Пишу…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(единицы под единицами, десятки под десятками)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2.Складываю единицы.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3.Складываю десятки.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(число десятков суммы - пишу под десятками, а 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1сот.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запоминаю)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 Складываю сотни: … и увеличиваю 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сотен  на 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Результат пишу под сотнями.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 Ответ: …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46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парах.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 smtClean="0"/>
              <a:t>    23 + 338                84 + 276</a:t>
            </a:r>
          </a:p>
          <a:p>
            <a:pPr marL="0" indent="0">
              <a:buNone/>
            </a:pPr>
            <a:r>
              <a:rPr lang="ru-RU" sz="1600" dirty="0" smtClean="0"/>
              <a:t> 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 smtClean="0"/>
              <a:t>          </a:t>
            </a:r>
          </a:p>
          <a:p>
            <a:pPr marL="0" indent="0"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</a:t>
            </a:r>
            <a:r>
              <a:rPr lang="ru-RU" sz="1600" b="1" dirty="0" smtClean="0"/>
              <a:t>1                                       1    1</a:t>
            </a:r>
            <a:endParaRPr lang="ru-RU" sz="1600" dirty="0"/>
          </a:p>
          <a:p>
            <a:pPr marL="0" indent="0">
              <a:buNone/>
            </a:pPr>
            <a:r>
              <a:rPr lang="ru-RU" sz="4000" dirty="0" smtClean="0"/>
              <a:t>  338             276</a:t>
            </a:r>
          </a:p>
          <a:p>
            <a:pPr marL="0" indent="0">
              <a:buNone/>
            </a:pPr>
            <a:r>
              <a:rPr lang="ru-RU" sz="4000" u="sng" dirty="0" smtClean="0"/>
              <a:t>+  23 </a:t>
            </a:r>
            <a:r>
              <a:rPr lang="ru-RU" sz="4000" dirty="0" smtClean="0"/>
              <a:t>          </a:t>
            </a:r>
            <a:r>
              <a:rPr lang="ru-RU" sz="4000" u="sng" dirty="0" smtClean="0"/>
              <a:t>+  84</a:t>
            </a:r>
          </a:p>
          <a:p>
            <a:pPr marL="0" indent="0">
              <a:buNone/>
            </a:pPr>
            <a:r>
              <a:rPr lang="ru-RU" sz="4000" dirty="0" smtClean="0"/>
              <a:t>   361            360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4839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Самостоятельная работа.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482 + 224                       546 + 273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3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17146"/>
              </p:ext>
            </p:extLst>
          </p:nvPr>
        </p:nvGraphicFramePr>
        <p:xfrm>
          <a:off x="683568" y="1556792"/>
          <a:ext cx="9585354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Документ" r:id="rId3" imgW="6117711" imgH="964473" progId="Word.Document.12">
                  <p:embed/>
                </p:oleObj>
              </mc:Choice>
              <mc:Fallback>
                <p:oleObj name="Документ" r:id="rId3" imgW="6117711" imgH="96447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1556792"/>
                        <a:ext cx="9585354" cy="2016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05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№ 5 стр.59 ( по желанию придумать два примера на новый способ)</a:t>
            </a:r>
          </a:p>
          <a:p>
            <a:r>
              <a:rPr lang="ru-RU" dirty="0" smtClean="0"/>
              <a:t>Задача № 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32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ШКОЛЬНАЯ МАТЕМАТИ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ШКОЛЬНАЯ МАТЕМАТИКА</Template>
  <TotalTime>45</TotalTime>
  <Words>219</Words>
  <Application>Microsoft Office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Презентация ШКОЛЬНАЯ МАТЕМАТИКА</vt:lpstr>
      <vt:lpstr>Документ</vt:lpstr>
      <vt:lpstr>Урок математики. 3 класс.</vt:lpstr>
      <vt:lpstr>Девиз урока</vt:lpstr>
      <vt:lpstr>Презентация PowerPoint</vt:lpstr>
      <vt:lpstr>Презентация PowerPoint</vt:lpstr>
      <vt:lpstr>Презентация PowerPoint</vt:lpstr>
      <vt:lpstr>Работа в парах.</vt:lpstr>
      <vt:lpstr>Самостоятельная работа.</vt:lpstr>
      <vt:lpstr>Задача.</vt:lpstr>
      <vt:lpstr>Домашнее задание.</vt:lpstr>
      <vt:lpstr>Презентация PowerPoint</vt:lpstr>
      <vt:lpstr>Использованные материалы.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математики. 3 класс.</dc:title>
  <dc:creator>Надежда</dc:creator>
  <cp:lastModifiedBy>Пользователь</cp:lastModifiedBy>
  <cp:revision>6</cp:revision>
  <dcterms:created xsi:type="dcterms:W3CDTF">2013-03-06T07:26:36Z</dcterms:created>
  <dcterms:modified xsi:type="dcterms:W3CDTF">2020-04-24T14:45:57Z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313367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