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74" r:id="rId10"/>
    <p:sldId id="280" r:id="rId11"/>
    <p:sldId id="276" r:id="rId12"/>
    <p:sldId id="277" r:id="rId13"/>
    <p:sldId id="278" r:id="rId14"/>
    <p:sldId id="279" r:id="rId15"/>
    <p:sldId id="266" r:id="rId16"/>
    <p:sldId id="267" r:id="rId17"/>
    <p:sldId id="268" r:id="rId18"/>
    <p:sldId id="269" r:id="rId19"/>
    <p:sldId id="270" r:id="rId20"/>
    <p:sldId id="275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nachalo4ka.ru/wp-content/uploads/2014/10/02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9110" y="-1357022"/>
            <a:ext cx="6957394" cy="94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99px.ru/sstorage/1/2011/06/image_11006111926205667316.gif"/>
          <p:cNvPicPr>
            <a:picLocks noChangeAspect="1" noChangeArrowheads="1" noCrop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74110"/>
            <a:ext cx="2299721" cy="178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2130425"/>
            <a:ext cx="9787006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Мух</a:t>
            </a:r>
            <a:r>
              <a:rPr lang="en-US" sz="6000" b="1" dirty="0" smtClean="0">
                <a:solidFill>
                  <a:srgbClr val="FF0000"/>
                </a:solidFill>
              </a:rPr>
              <a:t>I</a:t>
            </a:r>
            <a:r>
              <a:rPr lang="ru-RU" sz="6000" b="1" dirty="0" err="1" smtClean="0">
                <a:solidFill>
                  <a:srgbClr val="FF0000"/>
                </a:solidFill>
              </a:rPr>
              <a:t>амад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Шамхалов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хабар </a:t>
            </a:r>
            <a:r>
              <a:rPr lang="ru-RU" sz="6000" b="1" dirty="0" smtClean="0">
                <a:solidFill>
                  <a:srgbClr val="FF0000"/>
                </a:solidFill>
              </a:rPr>
              <a:t>«</a:t>
            </a:r>
            <a:r>
              <a:rPr lang="ru-RU" sz="6000" b="1" dirty="0" err="1" smtClean="0">
                <a:solidFill>
                  <a:srgbClr val="FF0000"/>
                </a:solidFill>
              </a:rPr>
              <a:t>Вац</a:t>
            </a:r>
            <a:r>
              <a:rPr lang="ru-RU" sz="6000" b="1" dirty="0" smtClean="0">
                <a:solidFill>
                  <a:srgbClr val="FF0000"/>
                </a:solidFill>
              </a:rPr>
              <a:t>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8</a:t>
            </a:r>
            <a:r>
              <a:rPr lang="ru-RU" sz="5400" b="1" dirty="0" smtClean="0">
                <a:solidFill>
                  <a:srgbClr val="002060"/>
                </a:solidFill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</a:rPr>
              <a:t>класс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687390"/>
      </p:ext>
    </p:extLst>
  </p:cSld>
  <p:clrMapOvr>
    <a:masterClrMapping/>
  </p:clrMapOvr>
  <p:transition spd="slow">
    <p:wheel spokes="8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Словарияб</a:t>
            </a:r>
            <a:r>
              <a:rPr lang="ru-RU" b="1" dirty="0" smtClean="0">
                <a:solidFill>
                  <a:srgbClr val="FFFF00"/>
                </a:solidFill>
              </a:rPr>
              <a:t> х1алт1и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Г1адатал-  обычаи</a:t>
            </a:r>
          </a:p>
          <a:p>
            <a:r>
              <a:rPr lang="ru-RU" sz="3600" b="1" dirty="0" err="1" smtClean="0">
                <a:solidFill>
                  <a:srgbClr val="FF0000"/>
                </a:solidFill>
              </a:rPr>
              <a:t>Ихтияр</a:t>
            </a:r>
            <a:r>
              <a:rPr lang="ru-RU" sz="3600" b="1" dirty="0" smtClean="0">
                <a:solidFill>
                  <a:srgbClr val="FF0000"/>
                </a:solidFill>
              </a:rPr>
              <a:t> - право </a:t>
            </a:r>
          </a:p>
          <a:p>
            <a:r>
              <a:rPr lang="ru-RU" sz="3600" b="1" dirty="0" err="1" smtClean="0">
                <a:solidFill>
                  <a:srgbClr val="FF0000"/>
                </a:solidFill>
              </a:rPr>
              <a:t>Ригьин</a:t>
            </a: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r>
              <a:rPr lang="ru-RU" sz="3600" b="1" dirty="0" err="1" smtClean="0">
                <a:solidFill>
                  <a:srgbClr val="FF0000"/>
                </a:solidFill>
              </a:rPr>
              <a:t>гьаби</a:t>
            </a:r>
            <a:r>
              <a:rPr lang="ru-RU" sz="3600" b="1" dirty="0" smtClean="0">
                <a:solidFill>
                  <a:srgbClr val="FF0000"/>
                </a:solidFill>
              </a:rPr>
              <a:t> – сватовство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Адаб-х1урмат – уважение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Г1акъиллъи, рит1ухълъи -  правдивость, правильность.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_20200511_123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28274" y="-772089"/>
            <a:ext cx="6215445" cy="84249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20200511_123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056784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_20200511_123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192688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_20200511_123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3457" y="168750"/>
            <a:ext cx="6264698" cy="67365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00" y="260648"/>
            <a:ext cx="8229600" cy="965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Нижеда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кидаго</a:t>
            </a:r>
            <a:r>
              <a:rPr lang="ru-RU" b="1" dirty="0" smtClean="0">
                <a:solidFill>
                  <a:srgbClr val="FFFF00"/>
                </a:solidFill>
              </a:rPr>
              <a:t> к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очене</a:t>
            </a:r>
            <a:r>
              <a:rPr lang="ru-RU" b="1" dirty="0" smtClean="0">
                <a:solidFill>
                  <a:srgbClr val="FFFF00"/>
                </a:solidFill>
              </a:rPr>
              <a:t> гьеч1о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К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алалъ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туманк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ги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бан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тушман</a:t>
            </a:r>
            <a:r>
              <a:rPr lang="ru-RU" b="1" dirty="0" smtClean="0">
                <a:solidFill>
                  <a:srgbClr val="FFFF00"/>
                </a:solidFill>
              </a:rPr>
              <a:t> ч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вараб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къо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Къаникь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шапаниги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щвела</a:t>
            </a:r>
            <a:r>
              <a:rPr lang="ru-RU" b="1" dirty="0" smtClean="0">
                <a:solidFill>
                  <a:srgbClr val="FFFF00"/>
                </a:solidFill>
              </a:rPr>
              <a:t> рак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алде</a:t>
            </a:r>
            <a:r>
              <a:rPr lang="ru-RU" b="1" dirty="0" smtClean="0">
                <a:solidFill>
                  <a:srgbClr val="FFFF00"/>
                </a:solidFill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Щвараб</a:t>
            </a:r>
            <a:r>
              <a:rPr lang="ru-RU" b="1" dirty="0" smtClean="0">
                <a:solidFill>
                  <a:srgbClr val="FFFF00"/>
                </a:solidFill>
              </a:rPr>
              <a:t> 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ор 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адинан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мун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вач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унеб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къо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Дур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кверзул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ралъдалъан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ц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а </a:t>
            </a:r>
            <a:r>
              <a:rPr lang="ru-RU" b="1" dirty="0" err="1" smtClean="0">
                <a:solidFill>
                  <a:srgbClr val="FFFF00"/>
                </a:solidFill>
              </a:rPr>
              <a:t>пирхизег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ан,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Ц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уял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кулаказул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канлъи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босич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о.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Гендерил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парсахъе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мун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вахинег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ан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Ханзабазул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рокъоб</a:t>
            </a:r>
            <a:r>
              <a:rPr lang="ru-RU" b="1" dirty="0" smtClean="0">
                <a:solidFill>
                  <a:srgbClr val="FFFF00"/>
                </a:solidFill>
              </a:rPr>
              <a:t> маг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ирукъ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лъеч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о.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Берцинаб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раг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уде 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ин т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амич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езда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арададул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гулла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гаргазабуна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Гоцинскиясул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бецал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бандазда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Большевиказул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гуч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бихьизабуна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002060"/>
                </a:solidFill>
              </a:rPr>
              <a:t>Гьаб</a:t>
            </a:r>
            <a:r>
              <a:rPr lang="ru-RU" b="1" dirty="0" smtClean="0">
                <a:solidFill>
                  <a:srgbClr val="002060"/>
                </a:solidFill>
              </a:rPr>
              <a:t> кеч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алулаго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кинаб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заман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нужеда</a:t>
            </a:r>
            <a:r>
              <a:rPr lang="ru-RU" b="1" dirty="0" smtClean="0">
                <a:solidFill>
                  <a:srgbClr val="002060"/>
                </a:solidFill>
              </a:rPr>
              <a:t> рак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алде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щолеб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002060"/>
                </a:solidFill>
              </a:rPr>
              <a:t>Кинаб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революциялъул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бицунеб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бугеб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авторас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002060"/>
                </a:solidFill>
              </a:rPr>
              <a:t>Цоги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кин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абилеб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революцияйин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абизе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ккани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Революция – </a:t>
            </a:r>
            <a:r>
              <a:rPr lang="ru-RU" sz="4000" b="1" dirty="0" err="1" smtClean="0">
                <a:solidFill>
                  <a:srgbClr val="002060"/>
                </a:solidFill>
              </a:rPr>
              <a:t>инкъилаб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00" y="260648"/>
            <a:ext cx="8229600" cy="3108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КСИРАТ\Desktop\1490789462_img34-mah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3071835" cy="4643470"/>
          </a:xfrm>
          <a:prstGeom prst="rect">
            <a:avLst/>
          </a:prstGeom>
          <a:noFill/>
        </p:spPr>
      </p:pic>
      <p:pic>
        <p:nvPicPr>
          <p:cNvPr id="3075" name="Picture 3" descr="C:\Users\АКСИРАТ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00108"/>
            <a:ext cx="2500330" cy="3210676"/>
          </a:xfrm>
          <a:prstGeom prst="rect">
            <a:avLst/>
          </a:prstGeom>
          <a:noFill/>
        </p:spPr>
      </p:pic>
      <p:pic>
        <p:nvPicPr>
          <p:cNvPr id="3076" name="Picture 4" descr="C:\Users\АКСИРАТ\Desktop\Lansere_v_Dagestane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42918"/>
            <a:ext cx="2714644" cy="40719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5286388"/>
            <a:ext cx="249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Мах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</a:rPr>
              <a:t>ач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Дахадаев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4500570"/>
            <a:ext cx="56435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Уллубий</a:t>
            </a:r>
            <a:r>
              <a:rPr lang="ru-RU" sz="2000" b="1" dirty="0" smtClean="0">
                <a:solidFill>
                  <a:srgbClr val="002060"/>
                </a:solidFill>
              </a:rPr>
              <a:t> Буйнакски</a:t>
            </a:r>
            <a:r>
              <a:rPr lang="ru-RU" dirty="0" smtClean="0"/>
              <a:t>й </a:t>
            </a:r>
          </a:p>
          <a:p>
            <a:r>
              <a:rPr lang="ru-RU" dirty="0" smtClean="0"/>
              <a:t>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Мух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</a:rPr>
              <a:t>амадзагьид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      </a:t>
            </a:r>
            <a:r>
              <a:rPr lang="ru-RU" sz="2400" b="1" dirty="0" err="1" smtClean="0">
                <a:solidFill>
                  <a:srgbClr val="002060"/>
                </a:solidFill>
              </a:rPr>
              <a:t>Хизроев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1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</a:rPr>
              <a:t>Революционерал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Россиялда</a:t>
            </a:r>
            <a:r>
              <a:rPr lang="ru-RU" b="1" dirty="0" smtClean="0">
                <a:solidFill>
                  <a:srgbClr val="FFFF00"/>
                </a:solidFill>
              </a:rPr>
              <a:t> революция </a:t>
            </a:r>
            <a:r>
              <a:rPr lang="ru-RU" b="1" dirty="0" err="1" smtClean="0">
                <a:solidFill>
                  <a:srgbClr val="FFFF00"/>
                </a:solidFill>
              </a:rPr>
              <a:t>кида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бергьараб</a:t>
            </a:r>
            <a:r>
              <a:rPr lang="ru-RU" b="1" dirty="0" smtClean="0">
                <a:solidFill>
                  <a:srgbClr val="FFFF00"/>
                </a:solidFill>
              </a:rPr>
              <a:t>?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(1917 </a:t>
            </a:r>
            <a:r>
              <a:rPr lang="ru-RU" b="1" dirty="0" err="1" smtClean="0">
                <a:solidFill>
                  <a:srgbClr val="FFFF00"/>
                </a:solidFill>
              </a:rPr>
              <a:t>соналъ</a:t>
            </a:r>
            <a:r>
              <a:rPr lang="ru-RU" b="1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Лъица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нухмалъи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гьабулеб</a:t>
            </a:r>
            <a:r>
              <a:rPr lang="ru-RU" b="1" dirty="0" smtClean="0">
                <a:solidFill>
                  <a:srgbClr val="FFFF00"/>
                </a:solidFill>
              </a:rPr>
              <a:t> бук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араб </a:t>
            </a:r>
            <a:r>
              <a:rPr lang="ru-RU" b="1" dirty="0" err="1" smtClean="0">
                <a:solidFill>
                  <a:srgbClr val="FFFF00"/>
                </a:solidFill>
              </a:rPr>
              <a:t>гьеб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инкъилабалда</a:t>
            </a:r>
            <a:r>
              <a:rPr lang="ru-RU" b="1" dirty="0" smtClean="0">
                <a:solidFill>
                  <a:srgbClr val="FFFF00"/>
                </a:solidFill>
              </a:rPr>
              <a:t>?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(</a:t>
            </a:r>
            <a:r>
              <a:rPr lang="ru-RU" b="1" dirty="0" err="1" smtClean="0">
                <a:solidFill>
                  <a:srgbClr val="FFFF00"/>
                </a:solidFill>
              </a:rPr>
              <a:t>Россиялда</a:t>
            </a:r>
            <a:r>
              <a:rPr lang="ru-RU" b="1" dirty="0" smtClean="0">
                <a:solidFill>
                  <a:srgbClr val="FFFF00"/>
                </a:solidFill>
              </a:rPr>
              <a:t> 1917 </a:t>
            </a:r>
            <a:r>
              <a:rPr lang="ru-RU" b="1" dirty="0" err="1" smtClean="0">
                <a:solidFill>
                  <a:srgbClr val="FFFF00"/>
                </a:solidFill>
              </a:rPr>
              <a:t>соналъ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бергьараб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инкъилабалъе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нухмалъи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гьабулеб</a:t>
            </a:r>
            <a:r>
              <a:rPr lang="ru-RU" b="1" dirty="0" smtClean="0">
                <a:solidFill>
                  <a:srgbClr val="FFFF00"/>
                </a:solidFill>
              </a:rPr>
              <a:t> бук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ана</a:t>
            </a:r>
            <a:r>
              <a:rPr lang="ru-RU" b="1" dirty="0" smtClean="0">
                <a:solidFill>
                  <a:srgbClr val="FFFF00"/>
                </a:solidFill>
              </a:rPr>
              <a:t> Владимир Ильич (Ульянов) </a:t>
            </a:r>
            <a:r>
              <a:rPr lang="ru-RU" b="1" dirty="0" err="1" smtClean="0">
                <a:solidFill>
                  <a:srgbClr val="FFFF00"/>
                </a:solidFill>
              </a:rPr>
              <a:t>Лениница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АКСИРАТ\Desktop\DxajqDoXQAA7g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9" y="4441181"/>
            <a:ext cx="1921985" cy="210563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Революциялда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цебе</a:t>
            </a:r>
            <a:r>
              <a:rPr lang="ru-RU" sz="2400" b="1" dirty="0" smtClean="0">
                <a:solidFill>
                  <a:srgbClr val="002060"/>
                </a:solidFill>
              </a:rPr>
              <a:t> Мах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</a:rPr>
              <a:t>ачхъалаялда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ц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ар </a:t>
            </a:r>
            <a:r>
              <a:rPr lang="ru-RU" sz="2400" b="1" dirty="0" err="1" smtClean="0">
                <a:solidFill>
                  <a:srgbClr val="002060"/>
                </a:solidFill>
              </a:rPr>
              <a:t>щиб</a:t>
            </a:r>
            <a:r>
              <a:rPr lang="ru-RU" sz="2400" b="1" dirty="0" smtClean="0">
                <a:solidFill>
                  <a:srgbClr val="002060"/>
                </a:solidFill>
              </a:rPr>
              <a:t> бук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араб?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КСИРАТ\Desktop\c7fd1407fa39cf54d4df0e4745dbdf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8715436" cy="4786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928802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Мах</a:t>
            </a:r>
            <a:r>
              <a:rPr lang="en-US" sz="4400" b="1" dirty="0" smtClean="0">
                <a:solidFill>
                  <a:srgbClr val="FFFF00"/>
                </a:solidFill>
              </a:rPr>
              <a:t>I</a:t>
            </a:r>
            <a:r>
              <a:rPr lang="ru-RU" sz="4400" b="1" dirty="0" err="1" smtClean="0">
                <a:solidFill>
                  <a:srgbClr val="FFFF00"/>
                </a:solidFill>
              </a:rPr>
              <a:t>ачхъала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FFFF00"/>
                </a:solidFill>
              </a:rPr>
              <a:t>Дарс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</a:rPr>
              <a:t>щула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</a:rPr>
              <a:t>гьаби</a:t>
            </a:r>
            <a:r>
              <a:rPr lang="ru-RU" sz="6000" b="1" dirty="0" smtClean="0">
                <a:solidFill>
                  <a:srgbClr val="FFFF00"/>
                </a:solidFill>
              </a:rPr>
              <a:t>.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9144064" cy="500066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dirty="0" err="1" smtClean="0"/>
              <a:t>Кина-кинал</a:t>
            </a:r>
            <a:r>
              <a:rPr lang="ru-RU" dirty="0" smtClean="0"/>
              <a:t> г1адатал </a:t>
            </a:r>
            <a:r>
              <a:rPr lang="ru-RU" dirty="0" err="1" smtClean="0"/>
              <a:t>нужеда</a:t>
            </a:r>
            <a:r>
              <a:rPr lang="ru-RU" dirty="0" smtClean="0"/>
              <a:t> </a:t>
            </a:r>
            <a:r>
              <a:rPr lang="ru-RU" dirty="0" err="1" smtClean="0"/>
              <a:t>лъалел</a:t>
            </a: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Къуватал</a:t>
            </a:r>
            <a:r>
              <a:rPr lang="ru-RU" dirty="0" smtClean="0"/>
              <a:t> г1адатал </a:t>
            </a:r>
            <a:r>
              <a:rPr lang="ru-RU" dirty="0" err="1" smtClean="0"/>
              <a:t>доб</a:t>
            </a:r>
            <a:r>
              <a:rPr lang="ru-RU" dirty="0" smtClean="0"/>
              <a:t> </a:t>
            </a:r>
            <a:r>
              <a:rPr lang="ru-RU" dirty="0" err="1" smtClean="0"/>
              <a:t>заманаялъул</a:t>
            </a:r>
            <a:r>
              <a:rPr lang="ru-RU" dirty="0" smtClean="0"/>
              <a:t> </a:t>
            </a:r>
            <a:r>
              <a:rPr lang="ru-RU" dirty="0" err="1" smtClean="0"/>
              <a:t>кинал</a:t>
            </a:r>
            <a:r>
              <a:rPr lang="ru-RU" dirty="0" smtClean="0"/>
              <a:t> </a:t>
            </a:r>
            <a:r>
              <a:rPr lang="ru-RU" dirty="0" err="1" smtClean="0"/>
              <a:t>г1адатал</a:t>
            </a:r>
            <a:r>
              <a:rPr lang="ru-RU" dirty="0" smtClean="0"/>
              <a:t> </a:t>
            </a:r>
            <a:r>
              <a:rPr lang="ru-RU" dirty="0" err="1" smtClean="0"/>
              <a:t>нужеда</a:t>
            </a:r>
            <a:r>
              <a:rPr lang="ru-RU" dirty="0" smtClean="0"/>
              <a:t> </a:t>
            </a:r>
            <a:r>
              <a:rPr lang="ru-RU" dirty="0" err="1" smtClean="0"/>
              <a:t>лъалел</a:t>
            </a: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Доб</a:t>
            </a:r>
            <a:r>
              <a:rPr lang="ru-RU" dirty="0" smtClean="0"/>
              <a:t> </a:t>
            </a:r>
            <a:r>
              <a:rPr lang="ru-RU" dirty="0" err="1" smtClean="0"/>
              <a:t>заманаялъулги</a:t>
            </a:r>
            <a:r>
              <a:rPr lang="ru-RU" dirty="0" smtClean="0"/>
              <a:t> </a:t>
            </a:r>
            <a:r>
              <a:rPr lang="ru-RU" dirty="0" err="1" smtClean="0"/>
              <a:t>гьанже</a:t>
            </a:r>
            <a:r>
              <a:rPr lang="ru-RU" dirty="0" smtClean="0"/>
              <a:t> </a:t>
            </a:r>
            <a:r>
              <a:rPr lang="ru-RU" dirty="0" err="1" smtClean="0"/>
              <a:t>заманаялъулги</a:t>
            </a:r>
            <a:r>
              <a:rPr lang="ru-RU" dirty="0" smtClean="0"/>
              <a:t> г1адатазул бат1алъи </a:t>
            </a:r>
            <a:r>
              <a:rPr lang="ru-RU" dirty="0" err="1" smtClean="0"/>
              <a:t>кинаб</a:t>
            </a:r>
            <a:r>
              <a:rPr lang="ru-RU" dirty="0" smtClean="0"/>
              <a:t> </a:t>
            </a:r>
            <a:r>
              <a:rPr lang="ru-RU" dirty="0" err="1" smtClean="0"/>
              <a:t>бугеб</a:t>
            </a: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Вацасул</a:t>
            </a:r>
            <a:r>
              <a:rPr lang="ru-RU" dirty="0" smtClean="0"/>
              <a:t> </a:t>
            </a:r>
            <a:r>
              <a:rPr lang="ru-RU" dirty="0" err="1" smtClean="0"/>
              <a:t>рахъкквей</a:t>
            </a:r>
            <a:r>
              <a:rPr lang="ru-RU" dirty="0" smtClean="0"/>
              <a:t> </a:t>
            </a:r>
            <a:r>
              <a:rPr lang="ru-RU" dirty="0" err="1" smtClean="0"/>
              <a:t>кин</a:t>
            </a:r>
            <a:r>
              <a:rPr lang="ru-RU" dirty="0" smtClean="0"/>
              <a:t> </a:t>
            </a:r>
            <a:r>
              <a:rPr lang="ru-RU" dirty="0" err="1" smtClean="0"/>
              <a:t>нужеда</a:t>
            </a:r>
            <a:r>
              <a:rPr lang="ru-RU" dirty="0" smtClean="0"/>
              <a:t> </a:t>
            </a:r>
            <a:r>
              <a:rPr lang="ru-RU" dirty="0" err="1" smtClean="0"/>
              <a:t>бихьулеб</a:t>
            </a:r>
            <a:r>
              <a:rPr lang="ru-RU" dirty="0" smtClean="0"/>
              <a:t> </a:t>
            </a:r>
            <a:r>
              <a:rPr lang="ru-RU" dirty="0" err="1" smtClean="0"/>
              <a:t>бугеб</a:t>
            </a: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Кинаб</a:t>
            </a:r>
            <a:r>
              <a:rPr lang="ru-RU" dirty="0" smtClean="0"/>
              <a:t> г1амалалъул </a:t>
            </a:r>
            <a:r>
              <a:rPr lang="ru-RU" dirty="0" err="1" smtClean="0"/>
              <a:t>чи</a:t>
            </a:r>
            <a:r>
              <a:rPr lang="ru-RU" dirty="0" smtClean="0"/>
              <a:t> вук1арава Мух1амад ?</a:t>
            </a:r>
          </a:p>
          <a:p>
            <a:pPr marL="514350" indent="-514350">
              <a:buAutoNum type="arabicPeriod"/>
            </a:pPr>
            <a:r>
              <a:rPr lang="ru-RU" dirty="0" smtClean="0"/>
              <a:t>«</a:t>
            </a:r>
            <a:r>
              <a:rPr lang="ru-RU" dirty="0" err="1" smtClean="0"/>
              <a:t>Вац</a:t>
            </a:r>
            <a:r>
              <a:rPr lang="ru-RU" dirty="0" smtClean="0"/>
              <a:t>» </a:t>
            </a:r>
            <a:r>
              <a:rPr lang="ru-RU" dirty="0" err="1" smtClean="0"/>
              <a:t>абураб</a:t>
            </a:r>
            <a:r>
              <a:rPr lang="ru-RU" dirty="0" smtClean="0"/>
              <a:t> </a:t>
            </a:r>
            <a:r>
              <a:rPr lang="ru-RU" dirty="0" err="1" smtClean="0"/>
              <a:t>Шамхаловасул</a:t>
            </a:r>
            <a:r>
              <a:rPr lang="ru-RU" dirty="0" smtClean="0"/>
              <a:t> </a:t>
            </a:r>
            <a:r>
              <a:rPr lang="ru-RU" dirty="0" err="1" smtClean="0"/>
              <a:t>хабаралъул</a:t>
            </a:r>
            <a:r>
              <a:rPr lang="ru-RU" dirty="0" smtClean="0"/>
              <a:t> </a:t>
            </a:r>
            <a:r>
              <a:rPr lang="ru-RU" dirty="0" err="1" smtClean="0"/>
              <a:t>аслияб</a:t>
            </a:r>
            <a:r>
              <a:rPr lang="ru-RU" dirty="0" smtClean="0"/>
              <a:t> </a:t>
            </a:r>
            <a:r>
              <a:rPr lang="ru-RU" dirty="0" err="1" smtClean="0"/>
              <a:t>темалъун</a:t>
            </a:r>
            <a:r>
              <a:rPr lang="ru-RU" dirty="0" smtClean="0"/>
              <a:t> </a:t>
            </a:r>
            <a:r>
              <a:rPr lang="ru-RU" dirty="0" err="1" smtClean="0"/>
              <a:t>щиб</a:t>
            </a:r>
            <a:r>
              <a:rPr lang="ru-RU" dirty="0" smtClean="0"/>
              <a:t> </a:t>
            </a:r>
            <a:r>
              <a:rPr lang="ru-RU" dirty="0" err="1" smtClean="0"/>
              <a:t>кколеб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Дарсил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мурадал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Мух</a:t>
            </a:r>
            <a:r>
              <a:rPr lang="en-US" b="1" dirty="0" smtClean="0"/>
              <a:t>I</a:t>
            </a:r>
            <a:r>
              <a:rPr lang="ru-RU" b="1" dirty="0" err="1" smtClean="0"/>
              <a:t>амад</a:t>
            </a:r>
            <a:r>
              <a:rPr lang="ru-RU" b="1" dirty="0" smtClean="0"/>
              <a:t> </a:t>
            </a:r>
            <a:r>
              <a:rPr lang="ru-RU" b="1" dirty="0" err="1" smtClean="0"/>
              <a:t>Шамхаловасул</a:t>
            </a:r>
            <a:r>
              <a:rPr lang="ru-RU" b="1" dirty="0" smtClean="0"/>
              <a:t> </a:t>
            </a:r>
            <a:r>
              <a:rPr lang="ru-RU" b="1" dirty="0" err="1" smtClean="0"/>
              <a:t>творчествоялъулгун</a:t>
            </a:r>
            <a:r>
              <a:rPr lang="ru-RU" b="1" dirty="0" smtClean="0"/>
              <a:t> </a:t>
            </a:r>
            <a:r>
              <a:rPr lang="ru-RU" b="1" dirty="0" err="1" smtClean="0"/>
              <a:t>ц</a:t>
            </a:r>
            <a:r>
              <a:rPr lang="en-US" b="1" dirty="0" smtClean="0"/>
              <a:t>I</a:t>
            </a:r>
            <a:r>
              <a:rPr lang="ru-RU" b="1" dirty="0" err="1" smtClean="0"/>
              <a:t>алдохъабазул</a:t>
            </a:r>
            <a:r>
              <a:rPr lang="ru-RU" b="1" dirty="0" smtClean="0"/>
              <a:t> </a:t>
            </a:r>
            <a:r>
              <a:rPr lang="ru-RU" b="1" dirty="0" err="1" smtClean="0"/>
              <a:t>лъай-хъвай</a:t>
            </a:r>
            <a:r>
              <a:rPr lang="ru-RU" b="1" dirty="0" smtClean="0"/>
              <a:t> </a:t>
            </a:r>
            <a:r>
              <a:rPr lang="ru-RU" b="1" dirty="0" err="1" smtClean="0"/>
              <a:t>гьабизе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Лъимал</a:t>
            </a:r>
            <a:r>
              <a:rPr lang="ru-RU" b="1" dirty="0" smtClean="0"/>
              <a:t> </a:t>
            </a:r>
            <a:r>
              <a:rPr lang="ru-RU" b="1" dirty="0" err="1" smtClean="0"/>
              <a:t>асаралъул</a:t>
            </a:r>
            <a:r>
              <a:rPr lang="ru-RU" b="1" dirty="0" smtClean="0"/>
              <a:t> </a:t>
            </a:r>
            <a:r>
              <a:rPr lang="ru-RU" b="1" dirty="0" err="1" smtClean="0"/>
              <a:t>аслияб</a:t>
            </a:r>
            <a:r>
              <a:rPr lang="ru-RU" b="1" dirty="0" smtClean="0"/>
              <a:t> </a:t>
            </a:r>
            <a:r>
              <a:rPr lang="ru-RU" b="1" dirty="0" err="1" smtClean="0"/>
              <a:t>пикру</a:t>
            </a:r>
            <a:r>
              <a:rPr lang="ru-RU" b="1" dirty="0" smtClean="0"/>
              <a:t> </a:t>
            </a:r>
            <a:r>
              <a:rPr lang="ru-RU" b="1" dirty="0" err="1" smtClean="0"/>
              <a:t>рагьизе</a:t>
            </a:r>
            <a:r>
              <a:rPr lang="ru-RU" b="1" dirty="0" smtClean="0"/>
              <a:t> т</a:t>
            </a:r>
            <a:r>
              <a:rPr lang="en-US" b="1" dirty="0" smtClean="0"/>
              <a:t>I</a:t>
            </a:r>
            <a:r>
              <a:rPr lang="ru-RU" b="1" dirty="0" err="1" smtClean="0"/>
              <a:t>амизе</a:t>
            </a:r>
            <a:r>
              <a:rPr lang="ru-RU" b="1" dirty="0" smtClean="0"/>
              <a:t>. </a:t>
            </a:r>
          </a:p>
          <a:p>
            <a:r>
              <a:rPr lang="ru-RU" b="1" dirty="0" err="1" smtClean="0"/>
              <a:t>Дагъистаналъул</a:t>
            </a:r>
            <a:r>
              <a:rPr lang="ru-RU" b="1" dirty="0" smtClean="0"/>
              <a:t> </a:t>
            </a:r>
            <a:r>
              <a:rPr lang="ru-RU" b="1" dirty="0" err="1" smtClean="0"/>
              <a:t>тарихалде</a:t>
            </a:r>
            <a:r>
              <a:rPr lang="ru-RU" b="1" dirty="0" smtClean="0"/>
              <a:t> </a:t>
            </a:r>
            <a:r>
              <a:rPr lang="ru-RU" b="1" dirty="0" err="1" smtClean="0"/>
              <a:t>раккун</a:t>
            </a:r>
            <a:r>
              <a:rPr lang="ru-RU" b="1" dirty="0" smtClean="0"/>
              <a:t>, </a:t>
            </a:r>
            <a:r>
              <a:rPr lang="ru-RU" b="1" dirty="0" err="1" smtClean="0"/>
              <a:t>улкаялда</a:t>
            </a:r>
            <a:r>
              <a:rPr lang="ru-RU" b="1" dirty="0" smtClean="0"/>
              <a:t> </a:t>
            </a:r>
            <a:r>
              <a:rPr lang="ru-RU" b="1" dirty="0" err="1" smtClean="0"/>
              <a:t>ккарал</a:t>
            </a:r>
            <a:r>
              <a:rPr lang="ru-RU" b="1" dirty="0" smtClean="0"/>
              <a:t> </a:t>
            </a:r>
            <a:r>
              <a:rPr lang="ru-RU" b="1" dirty="0" err="1" smtClean="0"/>
              <a:t>хиса-басиязул</a:t>
            </a:r>
            <a:r>
              <a:rPr lang="ru-RU" b="1" dirty="0" smtClean="0"/>
              <a:t> </a:t>
            </a:r>
            <a:r>
              <a:rPr lang="ru-RU" b="1" dirty="0" err="1" smtClean="0"/>
              <a:t>ц</a:t>
            </a:r>
            <a:r>
              <a:rPr lang="en-US" b="1" dirty="0" smtClean="0"/>
              <a:t>I</a:t>
            </a:r>
            <a:r>
              <a:rPr lang="ru-RU" b="1" dirty="0" err="1" smtClean="0"/>
              <a:t>алдохъабазе</a:t>
            </a:r>
            <a:r>
              <a:rPr lang="ru-RU" b="1" dirty="0" smtClean="0"/>
              <a:t> бич</a:t>
            </a:r>
            <a:r>
              <a:rPr lang="en-US" b="1" dirty="0" smtClean="0"/>
              <a:t>I</a:t>
            </a:r>
            <a:r>
              <a:rPr lang="ru-RU" b="1" dirty="0" smtClean="0"/>
              <a:t>ч</a:t>
            </a:r>
            <a:r>
              <a:rPr lang="en-US" b="1" dirty="0" smtClean="0"/>
              <a:t>I</a:t>
            </a:r>
            <a:r>
              <a:rPr lang="ru-RU" b="1" dirty="0" smtClean="0"/>
              <a:t>и </a:t>
            </a:r>
            <a:r>
              <a:rPr lang="ru-RU" b="1" dirty="0" err="1" smtClean="0"/>
              <a:t>кьезе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Мах</a:t>
            </a:r>
            <a:r>
              <a:rPr lang="en-US" b="1" dirty="0" smtClean="0"/>
              <a:t>I</a:t>
            </a:r>
            <a:r>
              <a:rPr lang="ru-RU" b="1" dirty="0" err="1" smtClean="0"/>
              <a:t>ач</a:t>
            </a:r>
            <a:r>
              <a:rPr lang="ru-RU" b="1" dirty="0" smtClean="0"/>
              <a:t> </a:t>
            </a:r>
            <a:r>
              <a:rPr lang="ru-RU" b="1" dirty="0" err="1" smtClean="0"/>
              <a:t>Дахадаевасул</a:t>
            </a:r>
            <a:r>
              <a:rPr lang="ru-RU" b="1" dirty="0" smtClean="0"/>
              <a:t> образ </a:t>
            </a:r>
            <a:r>
              <a:rPr lang="ru-RU" b="1" dirty="0" err="1" smtClean="0"/>
              <a:t>рагьизе</a:t>
            </a:r>
            <a:r>
              <a:rPr lang="ru-RU" b="1" dirty="0" smtClean="0"/>
              <a:t>, </a:t>
            </a:r>
            <a:r>
              <a:rPr lang="ru-RU" b="1" dirty="0" err="1" smtClean="0"/>
              <a:t>гьесул</a:t>
            </a:r>
            <a:r>
              <a:rPr lang="ru-RU" b="1" dirty="0" smtClean="0"/>
              <a:t> </a:t>
            </a:r>
            <a:r>
              <a:rPr lang="ru-RU" b="1" dirty="0" err="1" smtClean="0"/>
              <a:t>Дагъистаналъе</a:t>
            </a:r>
            <a:r>
              <a:rPr lang="ru-RU" b="1" dirty="0" smtClean="0"/>
              <a:t> бук</a:t>
            </a:r>
            <a:r>
              <a:rPr lang="en-US" b="1" dirty="0" smtClean="0"/>
              <a:t>I</a:t>
            </a:r>
            <a:r>
              <a:rPr lang="ru-RU" b="1" dirty="0" smtClean="0"/>
              <a:t>араб к</a:t>
            </a:r>
            <a:r>
              <a:rPr lang="en-US" b="1" dirty="0" smtClean="0"/>
              <a:t>I</a:t>
            </a:r>
            <a:r>
              <a:rPr lang="ru-RU" b="1" dirty="0" err="1" smtClean="0"/>
              <a:t>варалъул</a:t>
            </a:r>
            <a:r>
              <a:rPr lang="ru-RU" b="1" dirty="0" smtClean="0"/>
              <a:t> </a:t>
            </a:r>
            <a:r>
              <a:rPr lang="ru-RU" b="1" dirty="0" err="1" smtClean="0"/>
              <a:t>бицине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Ц</a:t>
            </a:r>
            <a:r>
              <a:rPr lang="en-US" b="1" dirty="0" smtClean="0"/>
              <a:t>I</a:t>
            </a:r>
            <a:r>
              <a:rPr lang="ru-RU" b="1" dirty="0" err="1" smtClean="0"/>
              <a:t>алдохъабазул</a:t>
            </a:r>
            <a:r>
              <a:rPr lang="ru-RU" b="1" dirty="0" smtClean="0"/>
              <a:t> калам </a:t>
            </a:r>
            <a:r>
              <a:rPr lang="ru-RU" b="1" dirty="0" err="1" smtClean="0"/>
              <a:t>цебет</a:t>
            </a:r>
            <a:r>
              <a:rPr lang="en-US" b="1" dirty="0" smtClean="0"/>
              <a:t>I</a:t>
            </a:r>
            <a:r>
              <a:rPr lang="ru-RU" b="1" dirty="0" err="1" smtClean="0"/>
              <a:t>езабиялъе</a:t>
            </a:r>
            <a:r>
              <a:rPr lang="ru-RU" b="1" dirty="0" smtClean="0"/>
              <a:t> к</a:t>
            </a:r>
            <a:r>
              <a:rPr lang="en-US" b="1" dirty="0" smtClean="0"/>
              <a:t>I</a:t>
            </a:r>
            <a:r>
              <a:rPr lang="ru-RU" b="1" dirty="0" smtClean="0"/>
              <a:t>вар </a:t>
            </a:r>
            <a:r>
              <a:rPr lang="ru-RU" b="1" dirty="0" err="1" smtClean="0"/>
              <a:t>кьезе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7073523"/>
      </p:ext>
    </p:extLst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Суалал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т1адкъаял.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_20200511_123118.jpg"/>
          <p:cNvPicPr>
            <a:picLocks noChangeAspect="1" noChangeArrowheads="1"/>
          </p:cNvPicPr>
          <p:nvPr/>
        </p:nvPicPr>
        <p:blipFill>
          <a:blip r:embed="rId2" cstate="print"/>
          <a:srcRect l="12239" r="23608"/>
          <a:stretch>
            <a:fillRect/>
          </a:stretch>
        </p:blipFill>
        <p:spPr bwMode="auto">
          <a:xfrm rot="5400000">
            <a:off x="2447767" y="-279409"/>
            <a:ext cx="4176462" cy="78488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FFFF00"/>
                </a:solidFill>
              </a:rPr>
              <a:t>Рокъобе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</a:rPr>
              <a:t>х</a:t>
            </a:r>
            <a:r>
              <a:rPr lang="en-US" sz="6000" b="1" dirty="0" smtClean="0">
                <a:solidFill>
                  <a:srgbClr val="FFFF00"/>
                </a:solidFill>
              </a:rPr>
              <a:t>I</a:t>
            </a:r>
            <a:r>
              <a:rPr lang="ru-RU" sz="6000" b="1" dirty="0" err="1" smtClean="0">
                <a:solidFill>
                  <a:srgbClr val="FFFF00"/>
                </a:solidFill>
              </a:rPr>
              <a:t>алт</a:t>
            </a:r>
            <a:r>
              <a:rPr lang="en-US" sz="6000" b="1" dirty="0" smtClean="0">
                <a:solidFill>
                  <a:srgbClr val="FFFF00"/>
                </a:solidFill>
              </a:rPr>
              <a:t>I</a:t>
            </a:r>
            <a:r>
              <a:rPr lang="ru-RU" sz="6000" b="1" dirty="0" smtClean="0">
                <a:solidFill>
                  <a:srgbClr val="FFFF00"/>
                </a:solidFill>
              </a:rPr>
              <a:t>и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</a:rPr>
              <a:t>Вац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» </a:t>
            </a:r>
            <a:r>
              <a:rPr lang="ru-RU" sz="3600" b="1" dirty="0" err="1" smtClean="0">
                <a:solidFill>
                  <a:srgbClr val="002060"/>
                </a:solidFill>
              </a:rPr>
              <a:t>абураб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хабаралда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т1аса сочинение </a:t>
            </a:r>
            <a:r>
              <a:rPr lang="ru-RU" sz="3600" b="1" dirty="0" err="1" smtClean="0">
                <a:solidFill>
                  <a:srgbClr val="002060"/>
                </a:solidFill>
              </a:rPr>
              <a:t>хъвазе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рокъоб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ехьалда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ругел</a:t>
            </a:r>
            <a:r>
              <a:rPr lang="ru-RU" sz="3600" b="1" dirty="0" smtClean="0">
                <a:solidFill>
                  <a:srgbClr val="002060"/>
                </a:solidFill>
              </a:rPr>
              <a:t> 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адкъаязе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жаваб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кьезе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лъазабизе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Мух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амад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Шамхаловасул</a:t>
            </a:r>
            <a:r>
              <a:rPr lang="ru-RU" sz="3600" b="1" dirty="0" smtClean="0">
                <a:solidFill>
                  <a:srgbClr val="002060"/>
                </a:solidFill>
              </a:rPr>
              <a:t> г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умруялъул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бицине</a:t>
            </a:r>
            <a:r>
              <a:rPr lang="ru-RU" sz="3600" b="1" dirty="0" smtClean="0">
                <a:solidFill>
                  <a:srgbClr val="002060"/>
                </a:solidFill>
              </a:rPr>
              <a:t> 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FFFF00"/>
                </a:solidFill>
              </a:rPr>
              <a:t>Дарсиде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х</a:t>
            </a:r>
            <a:r>
              <a:rPr lang="en-US" sz="5400" b="1" dirty="0" smtClean="0">
                <a:solidFill>
                  <a:srgbClr val="FFFF00"/>
                </a:solidFill>
              </a:rPr>
              <a:t>I</a:t>
            </a:r>
            <a:r>
              <a:rPr lang="ru-RU" sz="5400" b="1" dirty="0" err="1" smtClean="0">
                <a:solidFill>
                  <a:srgbClr val="FFFF00"/>
                </a:solidFill>
              </a:rPr>
              <a:t>адур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гьари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57266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Рач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smtClean="0">
                <a:solidFill>
                  <a:srgbClr val="002060"/>
                </a:solidFill>
              </a:rPr>
              <a:t>а, </a:t>
            </a:r>
            <a:r>
              <a:rPr lang="ru-RU" b="1" i="1" dirty="0" err="1" smtClean="0">
                <a:solidFill>
                  <a:srgbClr val="002060"/>
                </a:solidFill>
              </a:rPr>
              <a:t>дир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ц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err="1" smtClean="0">
                <a:solidFill>
                  <a:srgbClr val="002060"/>
                </a:solidFill>
              </a:rPr>
              <a:t>алдохъаби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цадахъ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рекъон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ц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err="1" smtClean="0">
                <a:solidFill>
                  <a:srgbClr val="002060"/>
                </a:solidFill>
              </a:rPr>
              <a:t>алдезин</a:t>
            </a:r>
            <a:r>
              <a:rPr lang="ru-RU" b="1" i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Нилъер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цебесеб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тарих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ц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err="1" smtClean="0">
                <a:solidFill>
                  <a:srgbClr val="002060"/>
                </a:solidFill>
              </a:rPr>
              <a:t>ехон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лъазе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гьабизин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Авар </a:t>
            </a:r>
            <a:r>
              <a:rPr lang="ru-RU" b="1" i="1" dirty="0" err="1" smtClean="0">
                <a:solidFill>
                  <a:srgbClr val="002060"/>
                </a:solidFill>
              </a:rPr>
              <a:t>адабияталъул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дарсиде</a:t>
            </a:r>
            <a:r>
              <a:rPr lang="ru-RU" b="1" i="1" dirty="0" smtClean="0">
                <a:solidFill>
                  <a:srgbClr val="002060"/>
                </a:solidFill>
              </a:rPr>
              <a:t> г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err="1" smtClean="0">
                <a:solidFill>
                  <a:srgbClr val="002060"/>
                </a:solidFill>
              </a:rPr>
              <a:t>инт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err="1" smtClean="0">
                <a:solidFill>
                  <a:srgbClr val="002060"/>
                </a:solidFill>
              </a:rPr>
              <a:t>амизин</a:t>
            </a:r>
            <a:r>
              <a:rPr lang="ru-RU" b="1" i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Инкъилабалъул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заман</a:t>
            </a:r>
            <a:r>
              <a:rPr lang="ru-RU" b="1" i="1" dirty="0" smtClean="0">
                <a:solidFill>
                  <a:srgbClr val="002060"/>
                </a:solidFill>
              </a:rPr>
              <a:t> рак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err="1" smtClean="0">
                <a:solidFill>
                  <a:srgbClr val="002060"/>
                </a:solidFill>
              </a:rPr>
              <a:t>алде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щвезабилин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Ц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умада</a:t>
            </a:r>
            <a:r>
              <a:rPr lang="ru-RU" b="1" dirty="0" smtClean="0">
                <a:solidFill>
                  <a:srgbClr val="FFFF00"/>
                </a:solidFill>
              </a:rPr>
              <a:t> район, </a:t>
            </a:r>
            <a:r>
              <a:rPr lang="ru-RU" b="1" dirty="0" err="1" smtClean="0">
                <a:solidFill>
                  <a:srgbClr val="FFFF00"/>
                </a:solidFill>
              </a:rPr>
              <a:t>Лъондода</a:t>
            </a:r>
            <a:r>
              <a:rPr lang="ru-RU" b="1" dirty="0" smtClean="0">
                <a:solidFill>
                  <a:srgbClr val="FFFF00"/>
                </a:solidFill>
              </a:rPr>
              <a:t> росу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КСИРАТ\Desktop\tlond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7874382" cy="482440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Мух</a:t>
            </a:r>
            <a:r>
              <a:rPr lang="en-US" sz="5400" b="1" dirty="0" smtClean="0">
                <a:solidFill>
                  <a:srgbClr val="FFFF00"/>
                </a:solidFill>
              </a:rPr>
              <a:t>I</a:t>
            </a:r>
            <a:r>
              <a:rPr lang="ru-RU" sz="5400" b="1" dirty="0" err="1" smtClean="0">
                <a:solidFill>
                  <a:srgbClr val="FFFF00"/>
                </a:solidFill>
              </a:rPr>
              <a:t>амад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Шамхалов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АКСИРАТ\Desktop\hello_html_4808837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7072362" cy="50606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00" y="260648"/>
            <a:ext cx="8229600" cy="3108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607223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Мух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амад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Шамхалов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гьавуна</a:t>
            </a:r>
            <a:r>
              <a:rPr lang="ru-RU" b="1" dirty="0" smtClean="0">
                <a:solidFill>
                  <a:srgbClr val="002060"/>
                </a:solidFill>
              </a:rPr>
              <a:t> 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умада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районалъул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Лъондода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росулъ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Гьит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инго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бесдаллъун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хут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арав</a:t>
            </a:r>
            <a:r>
              <a:rPr lang="ru-RU" b="1" dirty="0" smtClean="0">
                <a:solidFill>
                  <a:srgbClr val="002060"/>
                </a:solidFill>
              </a:rPr>
              <a:t> Мух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амадилъ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лъик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ал </a:t>
            </a:r>
            <a:r>
              <a:rPr lang="ru-RU" b="1" dirty="0" err="1" smtClean="0">
                <a:solidFill>
                  <a:srgbClr val="002060"/>
                </a:solidFill>
              </a:rPr>
              <a:t>хасиятал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щулалъана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Щибаб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къоялъ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халатаб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нухалъ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хьвадулаан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ализе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Лъондодаса</a:t>
            </a:r>
            <a:r>
              <a:rPr lang="ru-RU" b="1" dirty="0" smtClean="0">
                <a:solidFill>
                  <a:srgbClr val="002060"/>
                </a:solidFill>
              </a:rPr>
              <a:t> 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ванаде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щвезег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ан, </a:t>
            </a:r>
            <a:r>
              <a:rPr lang="ru-RU" b="1" dirty="0" err="1" smtClean="0">
                <a:solidFill>
                  <a:srgbClr val="002060"/>
                </a:solidFill>
              </a:rPr>
              <a:t>гьоркьохъеб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тарбия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щвана</a:t>
            </a:r>
            <a:r>
              <a:rPr lang="ru-RU" b="1" dirty="0" smtClean="0">
                <a:solidFill>
                  <a:srgbClr val="002060"/>
                </a:solidFill>
              </a:rPr>
              <a:t> школа- </a:t>
            </a:r>
            <a:r>
              <a:rPr lang="ru-RU" b="1" dirty="0" err="1" smtClean="0">
                <a:solidFill>
                  <a:srgbClr val="002060"/>
                </a:solidFill>
              </a:rPr>
              <a:t>интернаталда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хадуса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лъуг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изабуна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партиялъул</a:t>
            </a:r>
            <a:r>
              <a:rPr lang="ru-RU" b="1" dirty="0" smtClean="0">
                <a:solidFill>
                  <a:srgbClr val="002060"/>
                </a:solidFill>
              </a:rPr>
              <a:t> 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адег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анаб</a:t>
            </a:r>
            <a:r>
              <a:rPr lang="ru-RU" b="1" dirty="0" smtClean="0">
                <a:solidFill>
                  <a:srgbClr val="002060"/>
                </a:solidFill>
              </a:rPr>
              <a:t> школа. </a:t>
            </a:r>
            <a:r>
              <a:rPr lang="ru-RU" b="1" dirty="0" err="1" smtClean="0">
                <a:solidFill>
                  <a:srgbClr val="002060"/>
                </a:solidFill>
              </a:rPr>
              <a:t>Зах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маталъулаб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умруялда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байбихьана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районалъул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 </a:t>
            </a:r>
            <a:r>
              <a:rPr lang="ru-RU" b="1" dirty="0" err="1" smtClean="0">
                <a:solidFill>
                  <a:srgbClr val="002060"/>
                </a:solidFill>
              </a:rPr>
              <a:t>Социализмалъул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байрахъ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</a:rPr>
              <a:t>газеталъул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редакциялдаса</a:t>
            </a:r>
            <a:r>
              <a:rPr lang="ru-RU" b="1" dirty="0" smtClean="0">
                <a:solidFill>
                  <a:srgbClr val="002060"/>
                </a:solidFill>
              </a:rPr>
              <a:t>. 1936 </a:t>
            </a:r>
            <a:r>
              <a:rPr lang="ru-RU" b="1" dirty="0" err="1" smtClean="0">
                <a:solidFill>
                  <a:srgbClr val="002060"/>
                </a:solidFill>
              </a:rPr>
              <a:t>соналда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изе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лъугьана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республикаялъул</a:t>
            </a:r>
            <a:r>
              <a:rPr lang="ru-RU" b="1" dirty="0" smtClean="0">
                <a:solidFill>
                  <a:srgbClr val="002060"/>
                </a:solidFill>
              </a:rPr>
              <a:t> « Маг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арул</a:t>
            </a:r>
            <a:r>
              <a:rPr lang="ru-RU" b="1" dirty="0" smtClean="0">
                <a:solidFill>
                  <a:srgbClr val="002060"/>
                </a:solidFill>
              </a:rPr>
              <a:t> большевик» (Х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акъикъат</a:t>
            </a:r>
            <a:r>
              <a:rPr lang="ru-RU" b="1" dirty="0" smtClean="0">
                <a:solidFill>
                  <a:srgbClr val="002060"/>
                </a:solidFill>
              </a:rPr>
              <a:t>) </a:t>
            </a:r>
            <a:r>
              <a:rPr lang="ru-RU" b="1" dirty="0" err="1" smtClean="0">
                <a:solidFill>
                  <a:srgbClr val="002060"/>
                </a:solidFill>
              </a:rPr>
              <a:t>газеталъул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редакциялде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Гьениб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корректорлъиялдаса</a:t>
            </a:r>
            <a:r>
              <a:rPr lang="ru-RU" b="1" dirty="0" smtClean="0">
                <a:solidFill>
                  <a:srgbClr val="002060"/>
                </a:solidFill>
              </a:rPr>
              <a:t> бет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ерав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редакторасде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щвезег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ан </a:t>
            </a:r>
            <a:r>
              <a:rPr lang="ru-RU" b="1" dirty="0" err="1" smtClean="0">
                <a:solidFill>
                  <a:srgbClr val="002060"/>
                </a:solidFill>
              </a:rPr>
              <a:t>нух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нахъа</a:t>
            </a:r>
            <a:r>
              <a:rPr lang="ru-RU" b="1" dirty="0" smtClean="0">
                <a:solidFill>
                  <a:srgbClr val="002060"/>
                </a:solidFill>
              </a:rPr>
              <a:t> тана.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20688"/>
            <a:ext cx="8535322" cy="5951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Шамхаловас</a:t>
            </a:r>
            <a:r>
              <a:rPr lang="ru-RU" b="1" dirty="0" smtClean="0">
                <a:solidFill>
                  <a:srgbClr val="002060"/>
                </a:solidFill>
              </a:rPr>
              <a:t> 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оцере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хъвалел</a:t>
            </a:r>
            <a:r>
              <a:rPr lang="ru-RU" b="1" dirty="0" smtClean="0">
                <a:solidFill>
                  <a:srgbClr val="002060"/>
                </a:solidFill>
              </a:rPr>
              <a:t> рук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ана</a:t>
            </a:r>
            <a:r>
              <a:rPr lang="ru-RU" b="1" dirty="0" smtClean="0">
                <a:solidFill>
                  <a:srgbClr val="002060"/>
                </a:solidFill>
              </a:rPr>
              <a:t> куч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дул </a:t>
            </a:r>
            <a:r>
              <a:rPr lang="ru-RU" b="1" dirty="0" err="1" smtClean="0">
                <a:solidFill>
                  <a:srgbClr val="002060"/>
                </a:solidFill>
              </a:rPr>
              <a:t>ва</a:t>
            </a:r>
            <a:r>
              <a:rPr lang="ru-RU" b="1" dirty="0" smtClean="0">
                <a:solidFill>
                  <a:srgbClr val="002060"/>
                </a:solidFill>
              </a:rPr>
              <a:t> 1954 </a:t>
            </a:r>
            <a:r>
              <a:rPr lang="ru-RU" b="1" dirty="0" err="1" smtClean="0">
                <a:solidFill>
                  <a:srgbClr val="002060"/>
                </a:solidFill>
              </a:rPr>
              <a:t>соналда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гьезул</a:t>
            </a:r>
            <a:r>
              <a:rPr lang="ru-RU" b="1" dirty="0" smtClean="0">
                <a:solidFill>
                  <a:srgbClr val="002060"/>
                </a:solidFill>
              </a:rPr>
              <a:t> 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ехьги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бахъана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Амма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хеккого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гьев</a:t>
            </a:r>
            <a:r>
              <a:rPr lang="ru-RU" b="1" dirty="0" smtClean="0">
                <a:solidFill>
                  <a:srgbClr val="002060"/>
                </a:solidFill>
              </a:rPr>
              <a:t>, куч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дул </a:t>
            </a:r>
            <a:r>
              <a:rPr lang="ru-RU" b="1" dirty="0" err="1" smtClean="0">
                <a:solidFill>
                  <a:srgbClr val="002060"/>
                </a:solidFill>
              </a:rPr>
              <a:t>хъвайги</a:t>
            </a:r>
            <a:r>
              <a:rPr lang="ru-RU" b="1" dirty="0" smtClean="0">
                <a:solidFill>
                  <a:srgbClr val="002060"/>
                </a:solidFill>
              </a:rPr>
              <a:t> тун, </a:t>
            </a:r>
            <a:r>
              <a:rPr lang="ru-RU" b="1" dirty="0" err="1" smtClean="0">
                <a:solidFill>
                  <a:srgbClr val="002060"/>
                </a:solidFill>
              </a:rPr>
              <a:t>хабариял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асаразде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вуссана</a:t>
            </a:r>
            <a:r>
              <a:rPr lang="ru-RU" b="1" dirty="0" smtClean="0">
                <a:solidFill>
                  <a:srgbClr val="002060"/>
                </a:solidFill>
              </a:rPr>
              <a:t>. 1965 </a:t>
            </a:r>
            <a:r>
              <a:rPr lang="ru-RU" b="1" dirty="0" err="1" smtClean="0">
                <a:solidFill>
                  <a:srgbClr val="002060"/>
                </a:solidFill>
              </a:rPr>
              <a:t>соналда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Дагъистаналъул</a:t>
            </a:r>
            <a:r>
              <a:rPr lang="ru-RU" b="1" dirty="0" smtClean="0">
                <a:solidFill>
                  <a:srgbClr val="002060"/>
                </a:solidFill>
              </a:rPr>
              <a:t> 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ахьазул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издательствоялъ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бахъана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гьесул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харбазул</a:t>
            </a:r>
            <a:r>
              <a:rPr lang="ru-RU" b="1" dirty="0" smtClean="0">
                <a:solidFill>
                  <a:srgbClr val="002060"/>
                </a:solidFill>
              </a:rPr>
              <a:t> « 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удияв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вац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</a:rPr>
              <a:t>абураб</a:t>
            </a:r>
            <a:r>
              <a:rPr lang="ru-RU" b="1" dirty="0" smtClean="0">
                <a:solidFill>
                  <a:srgbClr val="002060"/>
                </a:solidFill>
              </a:rPr>
              <a:t> 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ехь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Хадурккун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цоязда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хадур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цоял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Москваялда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урус</a:t>
            </a:r>
            <a:r>
              <a:rPr lang="ru-RU" b="1" dirty="0" smtClean="0">
                <a:solidFill>
                  <a:srgbClr val="002060"/>
                </a:solidFill>
              </a:rPr>
              <a:t> мац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алдаги</a:t>
            </a:r>
            <a:r>
              <a:rPr lang="ru-RU" b="1" dirty="0" smtClean="0">
                <a:solidFill>
                  <a:srgbClr val="002060"/>
                </a:solidFill>
              </a:rPr>
              <a:t> маг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арул</a:t>
            </a:r>
            <a:r>
              <a:rPr lang="ru-RU" b="1" dirty="0" smtClean="0">
                <a:solidFill>
                  <a:srgbClr val="002060"/>
                </a:solidFill>
              </a:rPr>
              <a:t> мац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алдаги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рахъарал</a:t>
            </a:r>
            <a:r>
              <a:rPr lang="ru-RU" b="1" dirty="0" smtClean="0">
                <a:solidFill>
                  <a:srgbClr val="002060"/>
                </a:solidFill>
              </a:rPr>
              <a:t> « </a:t>
            </a:r>
            <a:r>
              <a:rPr lang="ru-RU" b="1" dirty="0" err="1" smtClean="0">
                <a:solidFill>
                  <a:srgbClr val="002060"/>
                </a:solidFill>
              </a:rPr>
              <a:t>Гьанжесев</a:t>
            </a:r>
            <a:r>
              <a:rPr lang="ru-RU" b="1" dirty="0" smtClean="0">
                <a:solidFill>
                  <a:srgbClr val="002060"/>
                </a:solidFill>
              </a:rPr>
              <a:t> маг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арулав</a:t>
            </a:r>
            <a:r>
              <a:rPr lang="ru-RU" b="1" dirty="0" smtClean="0">
                <a:solidFill>
                  <a:srgbClr val="002060"/>
                </a:solidFill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</a:rPr>
              <a:t>Намус</a:t>
            </a:r>
            <a:r>
              <a:rPr lang="ru-RU" b="1" dirty="0" smtClean="0">
                <a:solidFill>
                  <a:srgbClr val="002060"/>
                </a:solidFill>
              </a:rPr>
              <a:t>», «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умруялъул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дарсал</a:t>
            </a:r>
            <a:r>
              <a:rPr lang="ru-RU" b="1" dirty="0" smtClean="0">
                <a:solidFill>
                  <a:srgbClr val="002060"/>
                </a:solidFill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</a:rPr>
              <a:t>Дир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эмен</a:t>
            </a:r>
            <a:r>
              <a:rPr lang="ru-RU" b="1" dirty="0" smtClean="0">
                <a:solidFill>
                  <a:srgbClr val="002060"/>
                </a:solidFill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</a:rPr>
              <a:t>Салтанат</a:t>
            </a:r>
            <a:r>
              <a:rPr lang="ru-RU" b="1" dirty="0" smtClean="0">
                <a:solidFill>
                  <a:srgbClr val="002060"/>
                </a:solidFill>
              </a:rPr>
              <a:t>», «К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алахъ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бахъараб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кьвагьи</a:t>
            </a:r>
            <a:r>
              <a:rPr lang="ru-RU" b="1" dirty="0" smtClean="0">
                <a:solidFill>
                  <a:srgbClr val="002060"/>
                </a:solidFill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</a:rPr>
              <a:t>Гьеб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маргьа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гуро</a:t>
            </a:r>
            <a:r>
              <a:rPr lang="ru-RU" b="1" dirty="0" smtClean="0">
                <a:solidFill>
                  <a:srgbClr val="002060"/>
                </a:solidFill>
              </a:rPr>
              <a:t>», «К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удияб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умруялъул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къоял</a:t>
            </a:r>
            <a:r>
              <a:rPr lang="ru-RU" b="1" dirty="0" smtClean="0">
                <a:solidFill>
                  <a:srgbClr val="002060"/>
                </a:solidFill>
              </a:rPr>
              <a:t>», «Г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руго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адамал</a:t>
            </a:r>
            <a:r>
              <a:rPr lang="ru-RU" b="1" dirty="0" smtClean="0">
                <a:solidFill>
                  <a:srgbClr val="002060"/>
                </a:solidFill>
              </a:rPr>
              <a:t>», «Х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алхьи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ел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адамал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</a:rPr>
              <a:t>абурал</a:t>
            </a:r>
            <a:r>
              <a:rPr lang="ru-RU" b="1" dirty="0" smtClean="0">
                <a:solidFill>
                  <a:srgbClr val="002060"/>
                </a:solidFill>
              </a:rPr>
              <a:t> 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ахьал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Кинабго</a:t>
            </a:r>
            <a:r>
              <a:rPr lang="ru-RU" b="1" dirty="0" smtClean="0">
                <a:solidFill>
                  <a:srgbClr val="002060"/>
                </a:solidFill>
              </a:rPr>
              <a:t> М. </a:t>
            </a:r>
            <a:r>
              <a:rPr lang="ru-RU" b="1" dirty="0" err="1" smtClean="0">
                <a:solidFill>
                  <a:srgbClr val="002060"/>
                </a:solidFill>
              </a:rPr>
              <a:t>Шамхаловас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къат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ибе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биччана</a:t>
            </a:r>
            <a:r>
              <a:rPr lang="ru-RU" b="1" dirty="0" smtClean="0">
                <a:solidFill>
                  <a:srgbClr val="002060"/>
                </a:solidFill>
              </a:rPr>
              <a:t> 20 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ехь</a:t>
            </a:r>
            <a:r>
              <a:rPr lang="ru-RU" b="1" dirty="0" smtClean="0">
                <a:solidFill>
                  <a:srgbClr val="002060"/>
                </a:solidFill>
              </a:rPr>
              <a:t>, 16 маг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арул</a:t>
            </a:r>
            <a:r>
              <a:rPr lang="ru-RU" b="1" dirty="0" smtClean="0">
                <a:solidFill>
                  <a:srgbClr val="002060"/>
                </a:solidFill>
              </a:rPr>
              <a:t> мац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ва</a:t>
            </a:r>
            <a:r>
              <a:rPr lang="ru-RU" b="1" dirty="0" smtClean="0">
                <a:solidFill>
                  <a:srgbClr val="002060"/>
                </a:solidFill>
              </a:rPr>
              <a:t> 4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урус</a:t>
            </a:r>
            <a:r>
              <a:rPr lang="ru-RU" b="1" dirty="0" smtClean="0">
                <a:solidFill>
                  <a:srgbClr val="002060"/>
                </a:solidFill>
              </a:rPr>
              <a:t> мац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алда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Гьесул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асаразул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героял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жакъасеб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къоялъул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адамал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рихьизарулел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гьезул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ишал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00" y="260648"/>
            <a:ext cx="8229600" cy="2393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6215106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Г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емерал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соназ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Шамхалов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вук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ана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Дагъистаналъул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Журналистазул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союзалъул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председательлъун</a:t>
            </a:r>
            <a:r>
              <a:rPr lang="ru-RU" sz="3600" b="1" dirty="0" smtClean="0">
                <a:solidFill>
                  <a:srgbClr val="002060"/>
                </a:solidFill>
              </a:rPr>
              <a:t>, Мах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ачхъала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шагьаралъул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районалъул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исполкомазул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членлъун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</a:rPr>
              <a:t>партиялъул</a:t>
            </a:r>
            <a:r>
              <a:rPr lang="ru-RU" sz="3600" b="1" dirty="0" smtClean="0">
                <a:solidFill>
                  <a:srgbClr val="002060"/>
                </a:solidFill>
              </a:rPr>
              <a:t> Мах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ачхъала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шагьаралъул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комитеталъул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членлъун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Дагъистаналъул</a:t>
            </a:r>
            <a:r>
              <a:rPr lang="ru-RU" sz="3600" b="1" dirty="0" smtClean="0">
                <a:solidFill>
                  <a:srgbClr val="002060"/>
                </a:solidFill>
              </a:rPr>
              <a:t> литература </a:t>
            </a:r>
            <a:r>
              <a:rPr lang="ru-RU" sz="3600" b="1" dirty="0" err="1" smtClean="0">
                <a:solidFill>
                  <a:srgbClr val="002060"/>
                </a:solidFill>
              </a:rPr>
              <a:t>бечед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гьабиялъулъ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лъураб</a:t>
            </a:r>
            <a:r>
              <a:rPr lang="ru-RU" sz="3600" b="1" dirty="0" smtClean="0">
                <a:solidFill>
                  <a:srgbClr val="002060"/>
                </a:solidFill>
              </a:rPr>
              <a:t> к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удияб</a:t>
            </a:r>
            <a:r>
              <a:rPr lang="ru-RU" sz="3600" b="1" dirty="0" smtClean="0">
                <a:solidFill>
                  <a:srgbClr val="002060"/>
                </a:solidFill>
              </a:rPr>
              <a:t> бут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аялъе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алт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улъ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бихьизабураб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аракатчилъиялъе</a:t>
            </a:r>
            <a:r>
              <a:rPr lang="ru-RU" sz="3600" b="1" dirty="0" smtClean="0">
                <a:solidFill>
                  <a:srgbClr val="002060"/>
                </a:solidFill>
              </a:rPr>
              <a:t> г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оло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гьесие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кьуна</a:t>
            </a:r>
            <a:r>
              <a:rPr lang="ru-RU" sz="3600" b="1" dirty="0" smtClean="0">
                <a:solidFill>
                  <a:srgbClr val="002060"/>
                </a:solidFill>
              </a:rPr>
              <a:t> «Х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урматалъул</a:t>
            </a:r>
            <a:r>
              <a:rPr lang="ru-RU" sz="3600" b="1" dirty="0" smtClean="0">
                <a:solidFill>
                  <a:srgbClr val="002060"/>
                </a:solidFill>
              </a:rPr>
              <a:t> г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аламат</a:t>
            </a:r>
            <a:r>
              <a:rPr lang="ru-RU" sz="3600" b="1" dirty="0" smtClean="0">
                <a:solidFill>
                  <a:srgbClr val="002060"/>
                </a:solidFill>
              </a:rPr>
              <a:t>» 3 орден, </a:t>
            </a:r>
            <a:r>
              <a:rPr lang="ru-RU" sz="3600" b="1" dirty="0" err="1" smtClean="0">
                <a:solidFill>
                  <a:srgbClr val="002060"/>
                </a:solidFill>
              </a:rPr>
              <a:t>Дагъистаналъул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культураялъул</a:t>
            </a:r>
            <a:r>
              <a:rPr lang="ru-RU" sz="3600" b="1" dirty="0" smtClean="0">
                <a:solidFill>
                  <a:srgbClr val="002060"/>
                </a:solidFill>
              </a:rPr>
              <a:t> мустах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икъав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алт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ухъанасул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ц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smtClean="0">
                <a:solidFill>
                  <a:srgbClr val="002060"/>
                </a:solidFill>
              </a:rPr>
              <a:t>ар, </a:t>
            </a:r>
            <a:r>
              <a:rPr lang="ru-RU" sz="3600" b="1" dirty="0" err="1" smtClean="0">
                <a:solidFill>
                  <a:srgbClr val="002060"/>
                </a:solidFill>
              </a:rPr>
              <a:t>ДАССРалъул</a:t>
            </a:r>
            <a:r>
              <a:rPr lang="ru-RU" sz="3600" b="1" dirty="0" smtClean="0">
                <a:solidFill>
                  <a:srgbClr val="002060"/>
                </a:solidFill>
              </a:rPr>
              <a:t> Верховный </a:t>
            </a:r>
            <a:r>
              <a:rPr lang="ru-RU" sz="3600" b="1" dirty="0" err="1" smtClean="0">
                <a:solidFill>
                  <a:srgbClr val="002060"/>
                </a:solidFill>
              </a:rPr>
              <a:t>Советалъул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Президумалъул</a:t>
            </a:r>
            <a:r>
              <a:rPr lang="ru-RU" sz="3600" b="1" dirty="0" smtClean="0">
                <a:solidFill>
                  <a:srgbClr val="002060"/>
                </a:solidFill>
              </a:rPr>
              <a:t> 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урматалъул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грамотаби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Шамхалов</a:t>
            </a:r>
            <a:r>
              <a:rPr lang="ru-RU" sz="3600" b="1" dirty="0" smtClean="0">
                <a:solidFill>
                  <a:srgbClr val="002060"/>
                </a:solidFill>
              </a:rPr>
              <a:t> мух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амад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вук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ана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жинда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божилъи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гьабураб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алт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smtClean="0">
                <a:solidFill>
                  <a:srgbClr val="002060"/>
                </a:solidFill>
              </a:rPr>
              <a:t>и рак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smtClean="0">
                <a:solidFill>
                  <a:srgbClr val="002060"/>
                </a:solidFill>
              </a:rPr>
              <a:t> бац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ц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адго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ва</a:t>
            </a:r>
            <a:r>
              <a:rPr lang="ru-RU" sz="3600" b="1" dirty="0" smtClean="0">
                <a:solidFill>
                  <a:srgbClr val="002060"/>
                </a:solidFill>
              </a:rPr>
              <a:t> к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удияб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аракатчилъиялда</a:t>
            </a:r>
            <a:r>
              <a:rPr lang="ru-RU" sz="3600" b="1" dirty="0" smtClean="0">
                <a:solidFill>
                  <a:srgbClr val="002060"/>
                </a:solidFill>
              </a:rPr>
              <a:t> 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убазабулев</a:t>
            </a:r>
            <a:r>
              <a:rPr lang="ru-RU" sz="3600" b="1" dirty="0" smtClean="0">
                <a:solidFill>
                  <a:srgbClr val="002060"/>
                </a:solidFill>
              </a:rPr>
              <a:t> ват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аналъул</a:t>
            </a:r>
            <a:r>
              <a:rPr lang="ru-RU" sz="3600" b="1" dirty="0" smtClean="0">
                <a:solidFill>
                  <a:srgbClr val="002060"/>
                </a:solidFill>
              </a:rPr>
              <a:t> патриот, г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акъилаб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</a:rPr>
              <a:t>гьуинаб</a:t>
            </a:r>
            <a:r>
              <a:rPr lang="ru-RU" sz="3600" b="1" dirty="0" smtClean="0">
                <a:solidFill>
                  <a:srgbClr val="002060"/>
                </a:solidFill>
              </a:rPr>
              <a:t>, г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одобе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биччараб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каламалъул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</a:rPr>
              <a:t>гьит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инасдаги</a:t>
            </a:r>
            <a:r>
              <a:rPr lang="ru-RU" sz="3600" b="1" dirty="0" smtClean="0">
                <a:solidFill>
                  <a:srgbClr val="002060"/>
                </a:solidFill>
              </a:rPr>
              <a:t> к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удиясдаги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рекъезабизе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лъалев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</a:rPr>
              <a:t>берцинаб</a:t>
            </a:r>
            <a:r>
              <a:rPr lang="ru-RU" sz="3600" b="1" dirty="0" smtClean="0">
                <a:solidFill>
                  <a:srgbClr val="002060"/>
                </a:solidFill>
              </a:rPr>
              <a:t> г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амалалъул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</a:rPr>
              <a:t>лъик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ав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инсан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00" y="260648"/>
            <a:ext cx="8229600" cy="2393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Гьединал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гьесул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къисабазул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харбазул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аслиял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героялги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Нилъеда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гьенир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ратула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ияб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умру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улел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маталъул</a:t>
            </a:r>
            <a:r>
              <a:rPr lang="ru-RU" b="1" dirty="0" smtClean="0">
                <a:solidFill>
                  <a:srgbClr val="002060"/>
                </a:solidFill>
              </a:rPr>
              <a:t> бах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арзалги</a:t>
            </a:r>
            <a:r>
              <a:rPr lang="ru-RU" b="1" dirty="0" smtClean="0">
                <a:solidFill>
                  <a:srgbClr val="002060"/>
                </a:solidFill>
              </a:rPr>
              <a:t>,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адамазе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лъик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лъи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гьабизе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адурал</a:t>
            </a:r>
            <a:r>
              <a:rPr lang="ru-RU" b="1" dirty="0" smtClean="0">
                <a:solidFill>
                  <a:srgbClr val="002060"/>
                </a:solidFill>
              </a:rPr>
              <a:t>,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аданлъи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арал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лебалал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адамалги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инкъи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къай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лъаларел</a:t>
            </a:r>
            <a:r>
              <a:rPr lang="ru-RU" b="1" dirty="0" smtClean="0">
                <a:solidFill>
                  <a:srgbClr val="002060"/>
                </a:solidFill>
              </a:rPr>
              <a:t>,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умруялъулъ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рит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ухълъиялъе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оло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къеркьолел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ияб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умру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улел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олилалги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Гьев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нилъедаса</a:t>
            </a:r>
            <a:r>
              <a:rPr lang="ru-RU" b="1" dirty="0" smtClean="0">
                <a:solidFill>
                  <a:srgbClr val="002060"/>
                </a:solidFill>
              </a:rPr>
              <a:t> ват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алъана</a:t>
            </a:r>
            <a:r>
              <a:rPr lang="ru-RU" b="1" dirty="0" smtClean="0">
                <a:solidFill>
                  <a:srgbClr val="002060"/>
                </a:solidFill>
              </a:rPr>
              <a:t> 1995 </a:t>
            </a:r>
            <a:r>
              <a:rPr lang="ru-RU" b="1" dirty="0" err="1" smtClean="0">
                <a:solidFill>
                  <a:srgbClr val="002060"/>
                </a:solidFill>
              </a:rPr>
              <a:t>соналъ</a:t>
            </a:r>
            <a:r>
              <a:rPr lang="ru-RU" b="1" dirty="0" smtClean="0">
                <a:solidFill>
                  <a:srgbClr val="002060"/>
                </a:solidFill>
              </a:rPr>
              <a:t> 25 </a:t>
            </a:r>
            <a:r>
              <a:rPr lang="ru-RU" b="1" dirty="0" err="1" smtClean="0">
                <a:solidFill>
                  <a:srgbClr val="002060"/>
                </a:solidFill>
              </a:rPr>
              <a:t>декабралда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Гьале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Шамхалов</a:t>
            </a:r>
            <a:r>
              <a:rPr lang="ru-RU" b="1" dirty="0" smtClean="0">
                <a:solidFill>
                  <a:srgbClr val="002060"/>
                </a:solidFill>
              </a:rPr>
              <a:t> Мух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амад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гьавуралдаса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ана</a:t>
            </a:r>
            <a:r>
              <a:rPr lang="ru-RU" b="1" dirty="0" smtClean="0">
                <a:solidFill>
                  <a:srgbClr val="002060"/>
                </a:solidFill>
              </a:rPr>
              <a:t> 100 сон. </a:t>
            </a:r>
            <a:r>
              <a:rPr lang="ru-RU" b="1" dirty="0" err="1" smtClean="0">
                <a:solidFill>
                  <a:srgbClr val="002060"/>
                </a:solidFill>
              </a:rPr>
              <a:t>Амма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гьесул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асарал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добго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гъираялда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алулел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руго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малъулел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школазда</a:t>
            </a:r>
            <a:r>
              <a:rPr lang="ru-RU" b="1" dirty="0" smtClean="0">
                <a:solidFill>
                  <a:srgbClr val="002060"/>
                </a:solidFill>
              </a:rPr>
              <a:t>. 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аго</a:t>
            </a:r>
            <a:r>
              <a:rPr lang="ru-RU" b="1" dirty="0" smtClean="0">
                <a:solidFill>
                  <a:srgbClr val="002060"/>
                </a:solidFill>
              </a:rPr>
              <a:t> бук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гьесул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ар.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1036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МухIамад Шамхалов хабар «Вац»</vt:lpstr>
      <vt:lpstr>Дарсил мурадал:</vt:lpstr>
      <vt:lpstr>Дарсиде хIадур гьари</vt:lpstr>
      <vt:lpstr>ЦIумада район, Лъондода росу</vt:lpstr>
      <vt:lpstr>МухIамад Шамхалов</vt:lpstr>
      <vt:lpstr>Слайд 6</vt:lpstr>
      <vt:lpstr>Слайд 7</vt:lpstr>
      <vt:lpstr>Слайд 8</vt:lpstr>
      <vt:lpstr>Слайд 9</vt:lpstr>
      <vt:lpstr>Словарияб х1алт1и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Революциялда цебе МахIачхъалаялда цIар щиб букIараб?</vt:lpstr>
      <vt:lpstr>Дарс щула гьаби.</vt:lpstr>
      <vt:lpstr>Суалал ва т1адкъаял.</vt:lpstr>
      <vt:lpstr>Рокъобе хIалтIи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для презентации «Зелёные»</dc:title>
  <dc:creator>Samsung</dc:creator>
  <cp:lastModifiedBy>ASUS</cp:lastModifiedBy>
  <cp:revision>10</cp:revision>
  <dcterms:created xsi:type="dcterms:W3CDTF">2017-11-13T17:45:03Z</dcterms:created>
  <dcterms:modified xsi:type="dcterms:W3CDTF">2020-05-11T10:02:16Z</dcterms:modified>
</cp:coreProperties>
</file>