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jy33lmvl76Q&amp;feature=youtu.b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Нохчийн</a:t>
            </a:r>
            <a:r>
              <a:rPr lang="ru-RU" dirty="0" smtClean="0"/>
              <a:t> </a:t>
            </a:r>
            <a:r>
              <a:rPr lang="ru-RU" dirty="0" err="1" smtClean="0"/>
              <a:t>мотт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5 класс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Тема: </a:t>
            </a:r>
          </a:p>
          <a:p>
            <a:r>
              <a:rPr lang="ru-RU" dirty="0" err="1" smtClean="0"/>
              <a:t>Юкъара</a:t>
            </a:r>
            <a:r>
              <a:rPr lang="ru-RU" dirty="0" smtClean="0"/>
              <a:t> а, </a:t>
            </a:r>
            <a:r>
              <a:rPr lang="ru-RU" dirty="0" err="1" smtClean="0"/>
              <a:t>долахь</a:t>
            </a:r>
            <a:r>
              <a:rPr lang="ru-RU" dirty="0" smtClean="0"/>
              <a:t> а ц1ердешнаш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25668"/>
          </a:xfrm>
        </p:spPr>
        <p:txBody>
          <a:bodyPr>
            <a:normAutofit/>
          </a:bodyPr>
          <a:lstStyle/>
          <a:p>
            <a:r>
              <a:rPr lang="en-US" dirty="0" smtClean="0">
                <a:hlinkClick r:id="rId2"/>
              </a:rPr>
              <a:t>https://www.youtube.com/watch?v=jy33lmvl76Q&amp;feature=youtu.be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Т1еч1аг1дар</a:t>
            </a:r>
            <a:br>
              <a:rPr lang="ru-RU" dirty="0" smtClean="0"/>
            </a:br>
            <a:r>
              <a:rPr lang="ru-RU" dirty="0" smtClean="0"/>
              <a:t>п. 51 </a:t>
            </a:r>
            <a:r>
              <a:rPr lang="ru-RU" dirty="0" err="1" smtClean="0"/>
              <a:t>шардар</a:t>
            </a:r>
            <a:r>
              <a:rPr lang="ru-RU" dirty="0" smtClean="0"/>
              <a:t> 247 аг1о 134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Ц1ахь </a:t>
            </a:r>
            <a:r>
              <a:rPr lang="ru-RU" dirty="0" err="1" smtClean="0"/>
              <a:t>бан</a:t>
            </a:r>
            <a:r>
              <a:rPr lang="ru-RU" dirty="0" smtClean="0"/>
              <a:t> </a:t>
            </a:r>
            <a:r>
              <a:rPr lang="ru-RU" dirty="0" err="1" smtClean="0"/>
              <a:t>болх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П.51 </a:t>
            </a:r>
            <a:r>
              <a:rPr lang="ru-RU" dirty="0" err="1" smtClean="0"/>
              <a:t>шардар</a:t>
            </a:r>
            <a:r>
              <a:rPr lang="ru-RU" dirty="0" smtClean="0"/>
              <a:t> 248 аг1о 135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</Words>
  <PresentationFormat>Экран (4:3)</PresentationFormat>
  <Paragraphs>7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Нохчийн мотт 5 класс</vt:lpstr>
      <vt:lpstr>https://www.youtube.com/watch?v=jy33lmvl76Q&amp;feature=youtu.be</vt:lpstr>
      <vt:lpstr>Т1еч1аг1дар п. 51 шардар 247 аг1о 134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Нохчийн мотт 5 класс</dc:title>
  <dc:creator>ас</dc:creator>
  <cp:lastModifiedBy>Пользователь Windows</cp:lastModifiedBy>
  <cp:revision>1</cp:revision>
  <dcterms:created xsi:type="dcterms:W3CDTF">2020-04-26T16:40:26Z</dcterms:created>
  <dcterms:modified xsi:type="dcterms:W3CDTF">2020-04-26T16:46:13Z</dcterms:modified>
</cp:coreProperties>
</file>