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8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0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59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1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3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6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1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6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6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39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1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634" y="332657"/>
            <a:ext cx="8643366" cy="1368151"/>
          </a:xfrm>
        </p:spPr>
        <p:txBody>
          <a:bodyPr/>
          <a:lstStyle/>
          <a:p>
            <a:pPr algn="ctr"/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российская революция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0" y="1872478"/>
            <a:ext cx="8898579" cy="57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364088" cy="674136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отрывок из манифеста 17 октября 1905г.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права получило российское население? Оцените значение Манифеста.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"/>
            <a:ext cx="3779911" cy="5085184"/>
          </a:xfrm>
        </p:spPr>
      </p:pic>
    </p:spTree>
    <p:extLst>
      <p:ext uri="{BB962C8B-B14F-4D97-AF65-F5344CB8AC3E}">
        <p14:creationId xmlns:p14="http://schemas.microsoft.com/office/powerpoint/2010/main" val="238447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287833" cy="2160240"/>
          </a:xfrm>
        </p:spPr>
        <p:txBody>
          <a:bodyPr/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41 В УЧЕБНИКЕ , ВЫПИСАТЬ ИТОГИ РЕВОЛЮЦИИ В ТЕТРАДЬ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1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д/з п.5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5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6"/>
            <a:ext cx="9054378" cy="6790784"/>
          </a:xfrm>
        </p:spPr>
      </p:pic>
    </p:spTree>
    <p:extLst>
      <p:ext uri="{BB962C8B-B14F-4D97-AF65-F5344CB8AC3E}">
        <p14:creationId xmlns:p14="http://schemas.microsoft.com/office/powerpoint/2010/main" val="111190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3"/>
          </a:xfrm>
          <a:solidFill>
            <a:srgbClr val="FFFF00"/>
          </a:solidFill>
        </p:spPr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революции: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5004048" cy="5733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Отсутствие политических свобод и парламента как формы представительной власти;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Нерешенность аграрного вопроса (малоземелье крестьян, выкупные платежи);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Тяжелое положение рабочего класса;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Неудачный ход и поражение России в Русско-Японской войне 1904-1905 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11" y="1340768"/>
            <a:ext cx="3806825" cy="253788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70" y="4094675"/>
            <a:ext cx="3344966" cy="22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7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440160"/>
          </a:xfrm>
          <a:solidFill>
            <a:srgbClr val="FFFF00"/>
          </a:solidFill>
        </p:spPr>
        <p:txBody>
          <a:bodyPr/>
          <a:lstStyle/>
          <a:p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революции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9января 1905г. (стр.33 учебника –Из петиции рабочих царю)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35" y="2609528"/>
            <a:ext cx="6523565" cy="42484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3275856" cy="23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0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629" y="770467"/>
            <a:ext cx="3975356" cy="3234597"/>
          </a:xfrm>
        </p:spPr>
        <p:txBody>
          <a:bodyPr/>
          <a:lstStyle/>
          <a:p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каков характер приведенных требований?</a:t>
            </a:r>
            <a:endParaRPr lang="ru-RU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83" y="-9059"/>
            <a:ext cx="4358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0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220486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революции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буржуазно-демократический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1683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 участников была ОБЩЕНАРОДНОЙ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41" y="3789040"/>
            <a:ext cx="421575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8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7053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19675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революции: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196753"/>
            <a:ext cx="9143999" cy="566124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Свержение самодержавия;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Установление демократической республики;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Введение демократических свобод;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Ликвидация помещичьего землевладения и наделение крестьян землей;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Сокращение рабочего дня до 8 часов;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Признание прав рабочих на стачки и создание профессиональных союзов.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1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0978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" y="-109668"/>
            <a:ext cx="9263015" cy="6947262"/>
          </a:xfrm>
        </p:spPr>
      </p:pic>
    </p:spTree>
    <p:extLst>
      <p:ext uri="{BB962C8B-B14F-4D97-AF65-F5344CB8AC3E}">
        <p14:creationId xmlns:p14="http://schemas.microsoft.com/office/powerpoint/2010/main" val="4148524825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35</TotalTime>
  <Words>139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 Light</vt:lpstr>
      <vt:lpstr>Times New Roman</vt:lpstr>
      <vt:lpstr>Метрополия</vt:lpstr>
      <vt:lpstr>Первая российская революция</vt:lpstr>
      <vt:lpstr>Причины революции:</vt:lpstr>
      <vt:lpstr>Начало революции 9января 1905г. (стр.33 учебника –Из петиции рабочих царю)</vt:lpstr>
      <vt:lpstr>Определите, каков характер приведенных требований?</vt:lpstr>
      <vt:lpstr>Характер революции буржуазно-демократический</vt:lpstr>
      <vt:lpstr>Презентация PowerPoint</vt:lpstr>
      <vt:lpstr>Цели революции:</vt:lpstr>
      <vt:lpstr>Презентация PowerPoint</vt:lpstr>
      <vt:lpstr>Презентация PowerPoint</vt:lpstr>
      <vt:lpstr>Прочитайте отрывок из манифеста 17 октября 1905г. Какие права получило российское население? Оцените значение Манифеста.</vt:lpstr>
      <vt:lpstr>СТР. 41 В УЧЕБНИКЕ , ВЫПИСАТЬ ИТОГИ РЕВОЛЮЦИИ В ТЕТРАДЬ</vt:lpstr>
      <vt:lpstr>д/з п.5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российская революция</dc:title>
  <dc:creator>Павел</dc:creator>
  <cp:lastModifiedBy>Павел</cp:lastModifiedBy>
  <cp:revision>5</cp:revision>
  <dcterms:created xsi:type="dcterms:W3CDTF">2017-09-20T11:47:27Z</dcterms:created>
  <dcterms:modified xsi:type="dcterms:W3CDTF">2017-09-20T12:32:30Z</dcterms:modified>
</cp:coreProperties>
</file>