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68" r:id="rId4"/>
    <p:sldId id="258" r:id="rId5"/>
    <p:sldId id="259" r:id="rId6"/>
    <p:sldId id="274" r:id="rId7"/>
    <p:sldId id="260" r:id="rId8"/>
    <p:sldId id="264" r:id="rId9"/>
    <p:sldId id="270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1674-8409-4E77-B6F2-384E7542525A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A66-F9AF-4F58-942C-7FEA2C5A9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" y="0"/>
            <a:ext cx="91440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“Health”</a:t>
            </a:r>
            <a:endParaRPr lang="ru-RU" sz="13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1670" y="142852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HOMETASK.</a:t>
            </a:r>
            <a:endParaRPr lang="ru-RU" sz="60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428736"/>
            <a:ext cx="678661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              Ex 8-10p 110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8" name="Picture 4" descr="C:\Documents and Settings\Бабинцевы\Мои документы\Мои рисунки\позитив\olvas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643314"/>
            <a:ext cx="3571900" cy="294889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7422" y="357166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</a:rPr>
              <a:t>   </a:t>
            </a:r>
            <a:r>
              <a:rPr lang="en-US" sz="48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GOOD  JOB!</a:t>
            </a:r>
            <a:endParaRPr lang="en-US" sz="3600" dirty="0" smtClean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latin typeface="Arial Black" pitchFamily="34" charset="0"/>
            </a:endParaRPr>
          </a:p>
          <a:p>
            <a:r>
              <a:rPr lang="en-US" sz="3600" dirty="0" smtClean="0"/>
              <a:t>Thank you for a lesson!!!!</a:t>
            </a:r>
            <a:endParaRPr lang="ru-RU" sz="3600" b="1" dirty="0">
              <a:ln w="190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pic>
        <p:nvPicPr>
          <p:cNvPr id="2050" name="Picture 2" descr="C:\Documents and Settings\Бабинцевы\Мои документы\Мои рисунки\позитив\00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8"/>
            <a:ext cx="2214578" cy="1714512"/>
          </a:xfrm>
          <a:prstGeom prst="rect">
            <a:avLst/>
          </a:prstGeom>
          <a:noFill/>
        </p:spPr>
      </p:pic>
      <p:pic>
        <p:nvPicPr>
          <p:cNvPr id="2051" name="Picture 3" descr="C:\Documents and Settings\Бабинцевы\Мои документы\Мои рисунки\позитив\004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286124"/>
            <a:ext cx="2600325" cy="1476375"/>
          </a:xfrm>
          <a:prstGeom prst="rect">
            <a:avLst/>
          </a:prstGeom>
          <a:noFill/>
        </p:spPr>
      </p:pic>
      <p:pic>
        <p:nvPicPr>
          <p:cNvPr id="2052" name="Picture 4" descr="C:\Documents and Settings\Бабинцевы\Мои документы\Мои рисунки\позитив\olvas-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4786322"/>
            <a:ext cx="2071702" cy="17103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2071678"/>
            <a:ext cx="257176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I did all my best! Excellent!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3500438"/>
            <a:ext cx="307183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I tried as much as I could. Rather good!</a:t>
            </a:r>
            <a:endParaRPr lang="ru-RU" sz="20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ndar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4857760"/>
            <a:ext cx="3714776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000" b="1" dirty="0" smtClean="0"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latin typeface="Candara" pitchFamily="34" charset="0"/>
              </a:rPr>
              <a:t>I should learn English better! </a:t>
            </a:r>
          </a:p>
          <a:p>
            <a:r>
              <a:rPr lang="en-US" sz="2000" b="1" dirty="0" smtClean="0"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latin typeface="Candara" pitchFamily="34" charset="0"/>
              </a:rPr>
              <a:t>Not very well…</a:t>
            </a:r>
            <a:endParaRPr lang="ru-RU" sz="2000" b="1" dirty="0"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>
                  <a:shade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An apple a day keeps the doctor away</a:t>
            </a:r>
            <a:r>
              <a:rPr lang="ru-RU" b="1" dirty="0" smtClean="0"/>
              <a:t> </a:t>
            </a:r>
            <a:endParaRPr lang="en-US" b="1" dirty="0" smtClean="0"/>
          </a:p>
          <a:p>
            <a:pPr lvl="0">
              <a:buNone/>
            </a:pPr>
            <a:r>
              <a:rPr lang="ru-RU" dirty="0" smtClean="0"/>
              <a:t>(Одно яблоко в день и не надо ходить к доктору)</a:t>
            </a:r>
          </a:p>
          <a:p>
            <a:pPr lvl="0"/>
            <a:r>
              <a:rPr lang="en-US" b="1" dirty="0" smtClean="0"/>
              <a:t>A sound mind in a sound body. 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ru-RU" dirty="0" smtClean="0"/>
              <a:t>(В здоровом теле, здоровый дух.)</a:t>
            </a:r>
          </a:p>
          <a:p>
            <a:pPr lvl="0"/>
            <a:r>
              <a:rPr lang="en-US" b="1" dirty="0" smtClean="0"/>
              <a:t>Wealth is nothing without health. </a:t>
            </a:r>
          </a:p>
          <a:p>
            <a:pPr lvl="0">
              <a:buNone/>
            </a:pPr>
            <a:r>
              <a:rPr lang="en-US" dirty="0" smtClean="0"/>
              <a:t>(Богатство без здоровья – ничто)</a:t>
            </a:r>
            <a:endParaRPr lang="ru-RU" dirty="0" smtClean="0"/>
          </a:p>
          <a:p>
            <a:pPr lvl="0"/>
            <a:r>
              <a:rPr lang="en-US" b="1" dirty="0" smtClean="0"/>
              <a:t>The remedy is worse than the disease. </a:t>
            </a:r>
          </a:p>
          <a:p>
            <a:pPr lvl="0">
              <a:buNone/>
            </a:pPr>
            <a:r>
              <a:rPr lang="ru-RU" dirty="0" smtClean="0"/>
              <a:t>(Лекарство хуже болезни.)</a:t>
            </a:r>
          </a:p>
          <a:p>
            <a:pPr lvl="0"/>
            <a:r>
              <a:rPr lang="en-US" b="1" dirty="0" smtClean="0"/>
              <a:t>Bad luck often brings good luck ... </a:t>
            </a:r>
          </a:p>
          <a:p>
            <a:pPr lvl="0">
              <a:buNone/>
            </a:pPr>
            <a:r>
              <a:rPr lang="ru-RU" dirty="0" smtClean="0"/>
              <a:t>(Здоровье не ценится, пока не придет болезнь)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20" y="357166"/>
            <a:ext cx="8286808" cy="121444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7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Today at the lesson we will:</a:t>
            </a:r>
            <a:endParaRPr lang="ru-RU" sz="72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357430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5400" b="1" dirty="0" smtClean="0"/>
              <a:t> Revise the material about the Health</a:t>
            </a:r>
            <a:r>
              <a:rPr lang="ru-RU" sz="5400" b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5400" b="1" dirty="0" smtClean="0"/>
              <a:t> </a:t>
            </a:r>
            <a:r>
              <a:rPr lang="en-US" sz="5400" b="1" dirty="0" smtClean="0"/>
              <a:t>Activate the </a:t>
            </a:r>
            <a:r>
              <a:rPr lang="en-US" sz="5400" b="1" dirty="0" err="1" smtClean="0"/>
              <a:t>lexics</a:t>
            </a:r>
            <a:r>
              <a:rPr lang="ru-RU" sz="5400" b="1" dirty="0" smtClean="0"/>
              <a:t>;</a:t>
            </a:r>
            <a:endParaRPr lang="en-US" sz="5400" b="1" dirty="0" smtClean="0"/>
          </a:p>
          <a:p>
            <a:pPr>
              <a:buFont typeface="Wingdings" pitchFamily="2" charset="2"/>
              <a:buChar char="v"/>
            </a:pPr>
            <a:r>
              <a:rPr lang="en-US" sz="5400" b="1" dirty="0" smtClean="0"/>
              <a:t>Achieve the grammar.     </a:t>
            </a:r>
            <a:endParaRPr lang="ru-RU" sz="5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0"/>
            <a:ext cx="6143668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Words we need:</a:t>
            </a:r>
            <a:endParaRPr lang="ru-RU" sz="54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434" y="208120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857232"/>
            <a:ext cx="4357686" cy="680186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Improvements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улучшения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 of great importance-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быть очень важным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Depend on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зависеть от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 in perfect shape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быть в прекрасной форме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Keep fit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быть в форме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be crazy about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сходить с ума по..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have no idea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не иметь представления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Survive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выжить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live onto old years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дожить до глубокой старости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/>
              <a:t> 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en-US" sz="1600" b="1" i="1" dirty="0" smtClean="0">
                <a:latin typeface="+mj-lt"/>
              </a:rPr>
              <a:t/>
            </a:r>
            <a:br>
              <a:rPr lang="en-US" sz="1600" b="1" i="1" dirty="0" smtClean="0">
                <a:latin typeface="+mj-lt"/>
              </a:rPr>
            </a:br>
            <a:endParaRPr lang="ru-RU" sz="1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928670"/>
            <a:ext cx="478637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Avoid hardship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избегать трудностей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Heart diseases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-болезнь сердца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Infectious diseases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-инфекционные заболевания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-рак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Healthy lifestyle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-здоровый образ жизни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get better (worse)-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становится лучше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хуже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Flue-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грипп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Sore throat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болезнь горла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Temperature-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температура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Plague-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чума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Smallpox-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оспа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Immunization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Иммунизация -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0166" y="142852"/>
            <a:ext cx="6143668" cy="121444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1366"/>
              </a:avLst>
            </a:prstTxWarp>
            <a:spAutoFit/>
          </a:bodyPr>
          <a:lstStyle/>
          <a:p>
            <a:r>
              <a:rPr lang="en-US" sz="48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Reports</a:t>
            </a:r>
            <a:endParaRPr lang="ru-RU" sz="48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Бабинцевы\Мои документы\Мои рисунки\позитив\00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286256"/>
            <a:ext cx="3321836" cy="2571744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642910" y="1714488"/>
            <a:ext cx="171451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Habits</a:t>
            </a:r>
            <a:endParaRPr lang="ru-RU" sz="40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4348" y="3500438"/>
            <a:ext cx="171451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Sport</a:t>
            </a:r>
            <a:endParaRPr lang="ru-RU" sz="4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15074" y="3500438"/>
            <a:ext cx="2714612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Environmental influence</a:t>
            </a:r>
            <a:endParaRPr lang="ru-RU" sz="44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9388" y="1857364"/>
            <a:ext cx="157163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Food</a:t>
            </a:r>
            <a:endParaRPr lang="ru-RU" sz="4400" dirty="0"/>
          </a:p>
        </p:txBody>
      </p:sp>
      <p:sp>
        <p:nvSpPr>
          <p:cNvPr id="25" name="Овал 24"/>
          <p:cNvSpPr/>
          <p:nvPr/>
        </p:nvSpPr>
        <p:spPr>
          <a:xfrm>
            <a:off x="3143240" y="2143116"/>
            <a:ext cx="2714644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Our health depend on</a:t>
            </a:r>
            <a:endParaRPr lang="ru-RU" sz="28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643570" y="3714752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500694" y="2500306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2428860" y="2714620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2571736" y="3714752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64291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Psychologically health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6072206"/>
          </a:xfrm>
        </p:spPr>
        <p:txBody>
          <a:bodyPr numCol="2">
            <a:normAutofit fontScale="25000" lnSpcReduction="20000"/>
          </a:bodyPr>
          <a:lstStyle/>
          <a:p>
            <a:pPr algn="ctr">
              <a:buNone/>
            </a:pPr>
            <a:r>
              <a:rPr lang="en-US" sz="1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you feel?</a:t>
            </a:r>
            <a:endParaRPr lang="ru-RU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200" b="1" dirty="0" smtClean="0"/>
              <a:t>calm - </a:t>
            </a:r>
            <a:r>
              <a:rPr lang="ru-RU" sz="11200" b="1" dirty="0" smtClean="0"/>
              <a:t>спокойный, мирный, невозмутимый</a:t>
            </a:r>
          </a:p>
          <a:p>
            <a:r>
              <a:rPr lang="en-US" sz="11200" b="1" dirty="0" smtClean="0"/>
              <a:t>cheerful - </a:t>
            </a:r>
            <a:r>
              <a:rPr lang="ru-RU" sz="11200" b="1" dirty="0" smtClean="0"/>
              <a:t>радостный, весёлый; живой, энергичный, неунывающий</a:t>
            </a:r>
          </a:p>
          <a:p>
            <a:r>
              <a:rPr lang="en-US" sz="11200" b="1" dirty="0" smtClean="0"/>
              <a:t>delightful - </a:t>
            </a:r>
            <a:r>
              <a:rPr lang="ru-RU" sz="11200" b="1" dirty="0" smtClean="0"/>
              <a:t>восхитительный, очаровательный</a:t>
            </a:r>
          </a:p>
          <a:p>
            <a:r>
              <a:rPr lang="en-US" sz="11200" b="1" dirty="0" smtClean="0"/>
              <a:t>encouraging - </a:t>
            </a:r>
            <a:r>
              <a:rPr lang="ru-RU" sz="11200" b="1" dirty="0" smtClean="0"/>
              <a:t>ободряющий</a:t>
            </a:r>
          </a:p>
          <a:p>
            <a:r>
              <a:rPr lang="en-US" sz="11200" b="1" dirty="0" smtClean="0"/>
              <a:t>excited - </a:t>
            </a:r>
            <a:r>
              <a:rPr lang="ru-RU" sz="11200" b="1" dirty="0" smtClean="0"/>
              <a:t>взволнованный, возбуждённый (вследствие положительных эмоций)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Freedom -</a:t>
            </a:r>
            <a:r>
              <a:rPr lang="ru-RU" sz="11200" b="1" dirty="0" smtClean="0"/>
              <a:t>свобода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Happiness -</a:t>
            </a:r>
            <a:r>
              <a:rPr lang="ru-RU" sz="11200" b="1" dirty="0" smtClean="0"/>
              <a:t>счастье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Harmony -</a:t>
            </a:r>
            <a:r>
              <a:rPr lang="ru-RU" sz="11200" b="1" dirty="0" smtClean="0"/>
              <a:t>гармония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Health -</a:t>
            </a:r>
            <a:r>
              <a:rPr lang="ru-RU" sz="11200" b="1" dirty="0" smtClean="0"/>
              <a:t>здоровье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Honesty -</a:t>
            </a:r>
            <a:r>
              <a:rPr lang="ru-RU" sz="11200" b="1" dirty="0" smtClean="0"/>
              <a:t>честность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 Inspiration -</a:t>
            </a:r>
            <a:r>
              <a:rPr lang="ru-RU" sz="11200" b="1" dirty="0" smtClean="0"/>
              <a:t>вдохновение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Kindness -</a:t>
            </a:r>
            <a:r>
              <a:rPr lang="ru-RU" sz="11200" b="1" dirty="0" smtClean="0"/>
              <a:t>доброта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Life -</a:t>
            </a:r>
            <a:r>
              <a:rPr lang="ru-RU" sz="11200" b="1" dirty="0" smtClean="0"/>
              <a:t>жизнь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Love -</a:t>
            </a:r>
            <a:r>
              <a:rPr lang="ru-RU" sz="11200" b="1" dirty="0" smtClean="0"/>
              <a:t>любить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Peace -</a:t>
            </a:r>
            <a:r>
              <a:rPr lang="ru-RU" sz="11200" b="1" dirty="0" smtClean="0"/>
              <a:t>мир</a:t>
            </a:r>
            <a:endParaRPr lang="en-US" sz="11200" b="1" dirty="0" smtClean="0"/>
          </a:p>
          <a:p>
            <a:pPr marL="0" indent="361950">
              <a:lnSpc>
                <a:spcPct val="120000"/>
              </a:lnSpc>
              <a:spcBef>
                <a:spcPts val="0"/>
              </a:spcBef>
            </a:pPr>
            <a:r>
              <a:rPr lang="en-US" sz="11200" b="1" dirty="0" smtClean="0"/>
              <a:t>Serenity -</a:t>
            </a:r>
            <a:r>
              <a:rPr lang="ru-RU" sz="11200" b="1" dirty="0" smtClean="0"/>
              <a:t>спокойствие</a:t>
            </a:r>
            <a:endParaRPr lang="en-US" sz="11200" b="1" dirty="0" smtClean="0"/>
          </a:p>
          <a:p>
            <a:pPr marL="0" indent="273050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429684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Conditional Sentences </a:t>
            </a:r>
            <a:endParaRPr lang="ru-RU" sz="44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32"/>
            <a:ext cx="2143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1972" t="8789" r="22363" b="10156"/>
          <a:stretch>
            <a:fillRect/>
          </a:stretch>
        </p:blipFill>
        <p:spPr bwMode="auto">
          <a:xfrm>
            <a:off x="2071670" y="694626"/>
            <a:ext cx="6858016" cy="616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2000" b="1" i="1" dirty="0" smtClean="0"/>
              <a:t>James: -</a:t>
            </a:r>
            <a:r>
              <a:rPr lang="en-US" sz="2000" i="1" dirty="0" smtClean="0"/>
              <a:t> Good morning Julia!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Julia:</a:t>
            </a:r>
            <a:r>
              <a:rPr lang="en-US" sz="2000" i="1" dirty="0" smtClean="0"/>
              <a:t> - Good morning James!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James:</a:t>
            </a:r>
            <a:r>
              <a:rPr lang="en-US" sz="2000" i="1" dirty="0" smtClean="0"/>
              <a:t>  What are you doing there?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Julia: -</a:t>
            </a:r>
            <a:r>
              <a:rPr lang="en-US" sz="2000" i="1" dirty="0" smtClean="0"/>
              <a:t>He is not very well!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James:</a:t>
            </a:r>
            <a:r>
              <a:rPr lang="en-US" sz="2000" i="1" dirty="0" smtClean="0"/>
              <a:t> - What is matter with you?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Toll:- </a:t>
            </a:r>
            <a:r>
              <a:rPr lang="en-US" sz="2000" i="1" dirty="0" smtClean="0"/>
              <a:t>I don't know . I have a sore throat, headache, I feel awful.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James:</a:t>
            </a:r>
            <a:r>
              <a:rPr lang="en-US" sz="2000" i="1" dirty="0" smtClean="0"/>
              <a:t> - Have you got a temperature?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Toll:  -</a:t>
            </a:r>
            <a:r>
              <a:rPr lang="en-US" sz="2000" i="1" dirty="0" smtClean="0"/>
              <a:t>What?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James:</a:t>
            </a:r>
            <a:r>
              <a:rPr lang="en-US" sz="2000" i="1" dirty="0" smtClean="0"/>
              <a:t> Are you very hot. Do you have a temperature?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Toll:  -</a:t>
            </a:r>
            <a:r>
              <a:rPr lang="en-US" sz="2000" i="1" dirty="0" smtClean="0"/>
              <a:t>Oh, yes!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Julia:</a:t>
            </a:r>
            <a:r>
              <a:rPr lang="en-US" sz="2000" i="1" dirty="0" smtClean="0"/>
              <a:t>  -I think you have flu. You must see a doctor, it is possible.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Toll: -</a:t>
            </a:r>
            <a:r>
              <a:rPr lang="en-US" sz="2000" i="1" dirty="0" smtClean="0"/>
              <a:t>Here, in England? I don’t know.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James:- </a:t>
            </a:r>
            <a:r>
              <a:rPr lang="en-US" sz="2000" i="1" dirty="0" smtClean="0"/>
              <a:t>I think you should back to you hotel and you should call a doctor.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Toll:  -</a:t>
            </a:r>
            <a:r>
              <a:rPr lang="en-US" sz="2000" i="1" dirty="0" smtClean="0"/>
              <a:t>I </a:t>
            </a:r>
            <a:r>
              <a:rPr lang="en-US" sz="2000" i="1" dirty="0" err="1" smtClean="0"/>
              <a:t>ll</a:t>
            </a:r>
            <a:r>
              <a:rPr lang="en-US" sz="2000" i="1" dirty="0" smtClean="0"/>
              <a:t> have to be back Germany tomorrow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Julia:</a:t>
            </a:r>
            <a:r>
              <a:rPr lang="en-US" sz="2000" i="1" dirty="0" smtClean="0"/>
              <a:t> Come. You are ill. I think you ought to stay here for few days. Would you think James?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i="1" dirty="0" smtClean="0"/>
              <a:t>James: </a:t>
            </a:r>
            <a:r>
              <a:rPr lang="en-US" sz="2000" i="1" dirty="0" smtClean="0"/>
              <a:t>No Julia. He must do what he wants to do. If I were you, I had go home tomorrow.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en-US" sz="5300" b="1" i="1" dirty="0" smtClean="0"/>
              <a:t> 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en-US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142852"/>
            <a:ext cx="6500858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err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Auding</a:t>
            </a:r>
            <a:r>
              <a:rPr lang="en-US" sz="4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lgerian" pitchFamily="82" charset="0"/>
              </a:rPr>
              <a:t>:</a:t>
            </a:r>
            <a:endParaRPr lang="ru-RU" sz="44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0-Awesome-Flower-Vectors-Backgrounds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be healthy? In the morning I do my morning exercises, have breakfast, clean my teeth/ I eat healthy food: more fruit and vegetables, brown bread, nuts, juice. I don’t eat fast food, and sweets. I go to bed in time. I sleep enough. I get up early. I walk every day. I don’t smoke. I don’t watch TV for much. My hobby is gardening.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0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What do you do to be healthy?</a:t>
            </a:r>
            <a:endParaRPr lang="ru-RU" sz="54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3778_FAMILY_REL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3778_FAMILY_RELATION</Template>
  <TotalTime>282</TotalTime>
  <Words>450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3778_FAMILY_RELATION</vt:lpstr>
      <vt:lpstr>“Health”</vt:lpstr>
      <vt:lpstr>Слайд 2</vt:lpstr>
      <vt:lpstr>Слайд 3</vt:lpstr>
      <vt:lpstr>Слайд 4</vt:lpstr>
      <vt:lpstr>Слайд 5</vt:lpstr>
      <vt:lpstr>Psychologically health</vt:lpstr>
      <vt:lpstr>Слайд 7</vt:lpstr>
      <vt:lpstr>                                     James: - Good morning Julia! Julia: - Good morning James! James:  What are you doing there? Julia: -He is not very well! James: - What is matter with you? Toll:- I don't know . I have a sore throat, headache, I feel awful. James: - Have you got a temperature? Toll:  -What? James: Are you very hot. Do you have a temperature? Toll:  -Oh, yes! Julia:  -I think you have flu. You must see a doctor, it is possible. Toll: -Here, in England? I don’t know. James:- I think you should back to you hotel and you should call a doctor. Toll:  -I ll have to be back Germany tomorrow Julia: Come. You are ill. I think you ought to stay here for few days. Would you think James? James: No Julia. He must do what he wants to do. If I were you, I had go home tomorrow.     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AC</cp:lastModifiedBy>
  <cp:revision>32</cp:revision>
  <dcterms:created xsi:type="dcterms:W3CDTF">2012-02-12T21:19:56Z</dcterms:created>
  <dcterms:modified xsi:type="dcterms:W3CDTF">2020-05-10T11:04:56Z</dcterms:modified>
</cp:coreProperties>
</file>