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EDB86-BDBF-4FB4-AF0D-88DBB658DBB2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689F7-6A63-4F25-B899-A98093B9A6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3ECE0-24C1-446B-A12B-8FD99965D6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853411"/>
            <a:ext cx="8587680" cy="1222375"/>
          </a:xfrm>
        </p:spPr>
        <p:txBody>
          <a:bodyPr/>
          <a:lstStyle/>
          <a:p>
            <a:r>
              <a:rPr lang="ru-RU" cap="none" dirty="0" smtClean="0"/>
              <a:t>Настроение, чувства и тон говорящего</a:t>
            </a:r>
            <a:endParaRPr lang="ru-RU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№ 9</a:t>
            </a:r>
            <a:endParaRPr lang="ru-RU" dirty="0"/>
          </a:p>
        </p:txBody>
      </p:sp>
      <p:pic>
        <p:nvPicPr>
          <p:cNvPr id="1026" name="Picture 2" descr="C:\Users\User\Desktop\10095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312368" cy="444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6768752" cy="615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Озвучь разговор Лисы и Медведя. Каким тоном они говорят?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6181239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860032" y="1844824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660232" y="404664"/>
            <a:ext cx="26277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слова мальчика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«не надо»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так, чтобы было понятно его отношение к истреблению животных.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84784"/>
            <a:ext cx="633670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3960440" cy="3138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высказывания героев сказки таким тоном, чтобы были понятны чувства, которые они выражают. Выделенные слова помогут верно определить тон.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64674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92696"/>
            <a:ext cx="1800200" cy="198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780928"/>
            <a:ext cx="63436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013176"/>
            <a:ext cx="62865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780928"/>
            <a:ext cx="2095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4725144"/>
            <a:ext cx="2057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51520" y="332656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Постарайся определить состояние и чувства героев.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их слова, передавая эти чувства.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29647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484784"/>
            <a:ext cx="2880320" cy="222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4784"/>
            <a:ext cx="28803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149080"/>
            <a:ext cx="2952328" cy="2261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149080"/>
            <a:ext cx="285279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149080"/>
            <a:ext cx="28958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7544" y="4046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Рассмотри рисунки. Определи свое отношение к поступкам ребят. Что и каким тоном ты им скажешь?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86800" cy="1675656"/>
          </a:xfrm>
        </p:spPr>
        <p:txBody>
          <a:bodyPr>
            <a:normAutofit/>
          </a:bodyPr>
          <a:lstStyle/>
          <a:p>
            <a:r>
              <a:rPr lang="ru-RU" i="1" cap="none" dirty="0" smtClean="0"/>
              <a:t>Что нового мы сегодня узнали?</a:t>
            </a:r>
            <a:br>
              <a:rPr lang="ru-RU" i="1" cap="none" dirty="0" smtClean="0"/>
            </a:br>
            <a:r>
              <a:rPr lang="ru-RU" i="1" cap="none" dirty="0" smtClean="0"/>
              <a:t>Что повторили?</a:t>
            </a:r>
            <a:endParaRPr lang="ru-RU" i="1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3717032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662736" cy="504056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4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Список используемых источников:</a:t>
            </a: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cap="none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8924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Тексты, задания и иллюстрации из учебника для 2-го класса «Детская риторика в рассказах и рисунках»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Задания из методических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рекомендацийдля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учителя по курсу «Риторика» для 2 –го класса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Разработки уроков с сайта 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www.school2100.ru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 с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images.yandex.ru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</TotalTime>
  <Words>150</Words>
  <Application>Microsoft Office PowerPoint</Application>
  <PresentationFormat>Экран (4:3)</PresentationFormat>
  <Paragraphs>15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Настроение, чувства и тон говорящего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нового мы сегодня узнали? Что повторили?</vt:lpstr>
      <vt:lpstr>Список используемых источников:    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Настроение, чувства и тон говорящего</dc:title>
  <dc:creator>User</dc:creator>
  <cp:lastModifiedBy>Пользователь</cp:lastModifiedBy>
  <cp:revision>16</cp:revision>
  <dcterms:created xsi:type="dcterms:W3CDTF">2012-11-11T18:26:04Z</dcterms:created>
  <dcterms:modified xsi:type="dcterms:W3CDTF">2020-05-15T10:23:20Z</dcterms:modified>
</cp:coreProperties>
</file>