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DB86-BDBF-4FB4-AF0D-88DBB658DBB2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89F7-6A63-4F25-B899-A98093B9A6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3ECE0-24C1-446B-A12B-8FD99965D63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B162F3-A86B-4932-A626-331DB857043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95255A-84F4-47E0-AC09-41A381E0C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2100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53411"/>
            <a:ext cx="8587680" cy="1222375"/>
          </a:xfrm>
        </p:spPr>
        <p:txBody>
          <a:bodyPr/>
          <a:lstStyle/>
          <a:p>
            <a:r>
              <a:rPr lang="ru-RU" cap="none" dirty="0" smtClean="0"/>
              <a:t>Настроение, чувства и тон говорящего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№ 9</a:t>
            </a:r>
            <a:endParaRPr lang="ru-RU" dirty="0"/>
          </a:p>
        </p:txBody>
      </p:sp>
      <p:pic>
        <p:nvPicPr>
          <p:cNvPr id="1026" name="Picture 2" descr="C:\Users\User\Desktop\10095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312368" cy="4441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61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Озвучь разговор Лисы и Медведя. Каким тоном они говорят?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1812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60032" y="184482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60232" y="404664"/>
            <a:ext cx="2627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слова мальчика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надо»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так, чтобы было понятно его отношение к истреблению животных.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6336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60440" cy="31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высказывания героев сказки таким тоном, чтобы были понятны чувства, которые они выражают. Выделенные слова помогут верно определить тон.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46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1800200" cy="19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80928"/>
            <a:ext cx="6343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628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80928"/>
            <a:ext cx="2095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725144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Постарайся определить состояние и чувства героев.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Произнеси их слова, передавая эти чувства.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964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880320" cy="222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52328" cy="22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8527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49080"/>
            <a:ext cx="28958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 рисунки. Определи свое отношение к поступкам ребят. Что и каким тоном ты им скажешь?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1675656"/>
          </a:xfrm>
        </p:spPr>
        <p:txBody>
          <a:bodyPr>
            <a:normAutofit/>
          </a:bodyPr>
          <a:lstStyle/>
          <a:p>
            <a:r>
              <a:rPr lang="ru-RU" i="1" cap="none" dirty="0" smtClean="0"/>
              <a:t>Что нового мы сегодня узнали?</a:t>
            </a:r>
            <a:br>
              <a:rPr lang="ru-RU" i="1" cap="none" dirty="0" smtClean="0"/>
            </a:br>
            <a:r>
              <a:rPr lang="ru-RU" i="1" cap="none" dirty="0" smtClean="0"/>
              <a:t>Что повторили?</a:t>
            </a:r>
            <a:endParaRPr lang="ru-RU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371703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662736" cy="50405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используемых источников:</a:t>
            </a: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89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Тексты, задания и иллюстрации из учебника для 2-го класса «Детская риторика в рассказах и рисунках»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Задания из методических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рекомендацийдля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по курсу «Риторика» для 2 –го класса Т.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Ладыженской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Р. И. Никольской, Г. И. Сорокиной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Разработки уроков с сайта 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www.school2100.ru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 с </a:t>
            </a: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150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Настроение, чувства и тон говорящего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нового мы сегодня узнали? Что повторили?</vt:lpstr>
      <vt:lpstr>Список используемых источников: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Настроение, чувства и тон говорящего</dc:title>
  <dc:creator>User</dc:creator>
  <cp:lastModifiedBy>Пользователь</cp:lastModifiedBy>
  <cp:revision>16</cp:revision>
  <dcterms:created xsi:type="dcterms:W3CDTF">2012-11-11T18:26:04Z</dcterms:created>
  <dcterms:modified xsi:type="dcterms:W3CDTF">2020-05-15T10:23:20Z</dcterms:modified>
</cp:coreProperties>
</file>