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3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3" r:id="rId12"/>
    <p:sldId id="278" r:id="rId13"/>
    <p:sldId id="271" r:id="rId14"/>
    <p:sldId id="277" r:id="rId15"/>
    <p:sldId id="280" r:id="rId16"/>
    <p:sldId id="27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BACA2-106C-435A-8367-6C9916BB04B7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B4C7-1449-4096-8616-3676F727C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6F8AE-994F-4B83-97E9-82A601751B51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3AA6C-1CEB-41B5-B450-ADDFFB3A1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C2E43-8718-458B-B62E-B9C2FE224244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3E84C-BA9C-448E-BA44-ACAF5DB2C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2253F-5E12-45C1-B239-DCCB95BB7D6B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EC1DD-6B4C-4EA7-9384-04667DD39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B9EDA-CBF1-469C-B826-44F39E2F1B22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B23FB-97A9-4FA7-854A-2A136B629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5A909-37D7-4095-94FC-65F733AEFC4A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38CF9-C0EF-4162-B7AF-392CF2F9F0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0A589-C168-4005-A777-DDC829EE56D1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24E14-CE36-4F80-BB3C-E5BA62CD6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1A86D-147E-4F69-B737-680CCF817C75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E1DE3-4FF3-4E70-AF0E-EBFDEE2A1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EBEF3-514C-47B4-B82D-635FFA229D7C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95006-1ACA-42B5-A43B-0A0182990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BE9D7-B813-41AB-8BCD-E06330D86528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45077-F360-4CED-8855-4F11B906EE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2AB76-E2CE-4090-A293-DDDEC81599CD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0B037-B9CE-4D33-B2C7-B95D49D38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49FD8E-B199-4DC4-A5D7-047ECF3F6630}" type="datetimeFigureOut">
              <a:rPr lang="ru-RU"/>
              <a:pPr>
                <a:defRPr/>
              </a:pPr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D185F1-D79E-4556-9115-7FFB9B684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gif"/><Relationship Id="rId4" Type="http://schemas.openxmlformats.org/officeDocument/2006/relationships/image" Target="../media/image22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vagold.ru/raznoe/raz/coni.html" TargetMode="External"/><Relationship Id="rId2" Type="http://schemas.openxmlformats.org/officeDocument/2006/relationships/hyperlink" Target="http://www.nivagold.ru/raznoe1/derevo/derevo.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yoursmileys.ru/bsmile/fun/b0216.gif" TargetMode="External"/><Relationship Id="rId5" Type="http://schemas.openxmlformats.org/officeDocument/2006/relationships/hyperlink" Target="http://fantasyflash.ru/grafic/index.php?kont=dogs&amp;n=4" TargetMode="External"/><Relationship Id="rId4" Type="http://schemas.openxmlformats.org/officeDocument/2006/relationships/hyperlink" Target="http://s44.radikal.ru/i106/0811/29/831758b0039b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buFont typeface="Arial" charset="0"/>
              <a:buNone/>
            </a:pPr>
            <a:r>
              <a:rPr lang="ru-RU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Предлоги места</a:t>
            </a:r>
            <a:endParaRPr lang="en-US" sz="54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endParaRPr lang="ru-RU" sz="54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between, among</a:t>
            </a:r>
          </a:p>
          <a:p>
            <a:pPr algn="ctr">
              <a:buFont typeface="Arial" charset="0"/>
              <a:buNone/>
            </a:pPr>
            <a:endParaRPr lang="en-US" sz="54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endParaRPr lang="ru-RU" sz="2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571480"/>
            <a:ext cx="7686720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Where can you see a lion?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(between, among)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22532" name="Picture 9" descr="C:\Documents and Settings\Admin\Рабочий стол\Photo 00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75" y="2571750"/>
            <a:ext cx="309721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0" y="3286125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4714875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4500563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4286250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3571875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38" y="2643188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2357438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285728"/>
            <a:ext cx="623709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Between or  among?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571500" y="1428750"/>
            <a:ext cx="8143875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Calibri" pitchFamily="34" charset="0"/>
              </a:rPr>
              <a:t>The girl is _____________two boys.</a:t>
            </a:r>
          </a:p>
          <a:p>
            <a:endParaRPr lang="en-US" sz="3600" b="1">
              <a:latin typeface="Calibri" pitchFamily="34" charset="0"/>
            </a:endParaRPr>
          </a:p>
          <a:p>
            <a:r>
              <a:rPr lang="en-US" sz="3600" b="1">
                <a:latin typeface="Calibri" pitchFamily="34" charset="0"/>
              </a:rPr>
              <a:t>A nice flower grows________the trees.</a:t>
            </a:r>
          </a:p>
          <a:p>
            <a:endParaRPr lang="en-US" sz="3600" b="1">
              <a:latin typeface="Calibri" pitchFamily="34" charset="0"/>
            </a:endParaRPr>
          </a:p>
          <a:p>
            <a:r>
              <a:rPr lang="en-US" sz="3600" b="1">
                <a:latin typeface="Calibri" pitchFamily="34" charset="0"/>
              </a:rPr>
              <a:t>This lion lives___________the monkeys.</a:t>
            </a:r>
          </a:p>
          <a:p>
            <a:endParaRPr lang="en-US" sz="3600" b="1">
              <a:latin typeface="Calibri" pitchFamily="34" charset="0"/>
            </a:endParaRPr>
          </a:p>
          <a:p>
            <a:r>
              <a:rPr lang="en-US" sz="3600" b="1">
                <a:latin typeface="Calibri" pitchFamily="34" charset="0"/>
              </a:rPr>
              <a:t>Kate stands___________Rick and Nick.</a:t>
            </a:r>
          </a:p>
          <a:p>
            <a:endParaRPr lang="en-US" sz="3600" b="1">
              <a:latin typeface="Calibri" pitchFamily="34" charset="0"/>
            </a:endParaRPr>
          </a:p>
          <a:p>
            <a:r>
              <a:rPr lang="en-US" sz="3600" b="1">
                <a:latin typeface="Calibri" pitchFamily="34" charset="0"/>
              </a:rPr>
              <a:t>I can’t find my book__________yours.</a:t>
            </a:r>
          </a:p>
          <a:p>
            <a:endParaRPr lang="ru-RU" sz="280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7500" y="1357313"/>
            <a:ext cx="228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29125" y="2428875"/>
            <a:ext cx="1785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among</a:t>
            </a:r>
            <a:endParaRPr 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00438" y="3500438"/>
            <a:ext cx="2357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among</a:t>
            </a:r>
            <a:endParaRPr 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00375" y="4643438"/>
            <a:ext cx="2143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43438" y="5643563"/>
            <a:ext cx="1785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among</a:t>
            </a:r>
            <a:endParaRPr lang="ru-RU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amohn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Прямоугольник 6"/>
          <p:cNvSpPr>
            <a:spLocks noChangeArrowheads="1"/>
          </p:cNvSpPr>
          <p:nvPr/>
        </p:nvSpPr>
        <p:spPr bwMode="auto">
          <a:xfrm>
            <a:off x="428625" y="500063"/>
            <a:ext cx="90789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Fill in: among or between</a:t>
            </a:r>
            <a:endParaRPr lang="ru-RU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071546"/>
            <a:ext cx="8215370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lion 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______sheep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and a sheep 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_____  lions. 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3714752"/>
            <a:ext cx="71686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0298" y="3643314"/>
            <a:ext cx="219322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among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3714752"/>
            <a:ext cx="276338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between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5072074"/>
            <a:ext cx="73289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2.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2910" y="2786058"/>
            <a:ext cx="804143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олодец </a:t>
            </a: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против овец, а среди молодца и сам овца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38" y="3357563"/>
            <a:ext cx="1928812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63" y="3500438"/>
            <a:ext cx="1928812" cy="156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1857356" y="5143512"/>
            <a:ext cx="276338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between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38" y="4214813"/>
            <a:ext cx="2357437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Прямоугольник 24"/>
          <p:cNvSpPr/>
          <p:nvPr/>
        </p:nvSpPr>
        <p:spPr>
          <a:xfrm>
            <a:off x="5429256" y="5000636"/>
            <a:ext cx="219322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among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4786313"/>
            <a:ext cx="1928813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-0.00278 C 0.00035 -0.0044 0.00469 -0.00486 0.00851 -0.00741 C 0.01962 -0.01481 0.029 -0.0463 0.0342 -0.06042 C 0.04132 -0.07963 0.04809 -0.09722 0.0533 -0.11782 C 0.05625 -0.12986 0.05643 -0.12384 0.06007 -0.1338 C 0.06476 -0.14653 0.06962 -0.16018 0.07396 -0.17292 C 0.07709 -0.18241 0.07795 -0.19329 0.08091 -0.20278 C 0.08334 -0.21042 0.08663 -0.21852 0.08941 -0.22592 C 0.09167 -0.24676 0.09532 -0.26643 0.10157 -0.28565 C 0.10417 -0.29398 0.10469 -0.30092 0.10851 -0.30856 C 0.11181 -0.32801 0.11736 -0.34421 0.12396 -0.36157 C 0.12552 -0.36597 0.1257 -0.37222 0.12917 -0.37523 C 0.13646 -0.38148 0.14514 -0.38217 0.1533 -0.38217 " pathEditMode="relative" rAng="0" ptsTypes="ffffffffffff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32 0.00254 C 0.00729 -0.00764 0.00538 -0.01945 0.00017 -0.02963 C -0.00382 -0.04607 -0.00816 -0.06366 -0.01528 -0.07801 C -0.01771 -0.09074 -0.02188 -0.09908 -0.02726 -0.11019 C -0.0283 -0.11227 -0.02813 -0.11505 -0.029 -0.11713 C -0.02987 -0.11945 -0.03125 -0.12153 -0.03247 -0.12384 C -0.03455 -0.13542 -0.03698 -0.14283 -0.04115 -0.15371 C -0.04393 -0.16875 -0.04636 -0.18357 -0.05139 -0.19746 C -0.05382 -0.21759 -0.06337 -0.23658 -0.06355 -0.25718 C -0.06407 -0.31922 -0.06355 -0.38148 -0.06355 -0.44352 " pathEditMode="relative" rAng="0" ptsTypes="fffffffffA">
                                      <p:cBhvr>
                                        <p:cTn id="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9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500042"/>
            <a:ext cx="7975260" cy="3416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Fill in: among or between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_________</a:t>
            </a:r>
            <a:r>
              <a:rPr lang="ru-RU" sz="5400" b="1" dirty="0" err="1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u-RU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devil</a:t>
            </a:r>
            <a:r>
              <a:rPr lang="ru-RU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="1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err="1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u-RU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deep</a:t>
            </a:r>
            <a:r>
              <a:rPr lang="ru-RU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sea</a:t>
            </a:r>
            <a:r>
              <a:rPr lang="ru-RU" sz="54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4214818"/>
            <a:ext cx="227177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Among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10" name="Picture 3" descr="C:\Documents and Settings\Admin\Рабочий стол\b0216.gif"/>
          <p:cNvPicPr>
            <a:picLocks noChangeAspect="1" noChangeArrowheads="1" noCrop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313" y="3643313"/>
            <a:ext cx="2214562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5143504" y="4214818"/>
            <a:ext cx="277941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Between</a:t>
            </a:r>
            <a:endParaRPr lang="ru-RU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13" name="Picture 2" descr="C:\Documents and Settings\Admin\Рабочий стол\b0248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0" y="3786188"/>
            <a:ext cx="1928813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271057" y="2857496"/>
            <a:ext cx="8872943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Между молотом и наковальней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49 0.02686 C 0.05069 0.0051 0.03125 -0.01736 0.01198 -0.03981 C 0.00573 -0.04699 -0.00139 -0.053 -0.00712 -0.06064 C -0.02205 -0.08055 -0.03698 -0.10046 -0.05191 -0.12037 C -0.06649 -0.13958 -0.08247 -0.15856 -0.09497 -0.18009 C -0.10174 -0.19166 -0.10816 -0.20416 -0.11389 -0.21689 C -0.13108 -0.25416 -0.10833 -0.20231 -0.12431 -0.23287 C -0.13368 -0.25069 -0.13872 -0.27037 -0.15191 -0.28356 C -0.15729 -0.30532 -0.16875 -0.32222 -0.17778 -0.34097 C -0.18299 -0.35185 -0.18802 -0.36157 -0.19497 -0.37083 C -0.19705 -0.37916 -0.20573 -0.39421 -0.21059 -0.40069 C -0.21198 -0.40254 -0.21424 -0.40347 -0.21563 -0.40532 C -0.22257 -0.41481 -0.22813 -0.42638 -0.23802 -0.43055 C -0.25052 -0.44166 -0.24479 -0.43726 -0.25538 -0.44444 C -0.27813 -0.44282 -0.29201 -0.4405 -0.31233 -0.43518 C -0.31649 -0.4324 -0.33212 -0.42175 -0.33646 -0.42152 C -0.36406 -0.42013 -0.4191 -0.41921 -0.4191 -0.41898 " pathEditMode="relative" rAng="0" ptsTypes="ffffffffffffffff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dirty="0" smtClean="0">
              <a:solidFill>
                <a:srgbClr val="FF0000"/>
              </a:solidFill>
            </a:endParaRPr>
          </a:p>
        </p:txBody>
      </p:sp>
      <p:sp>
        <p:nvSpPr>
          <p:cNvPr id="26627" name="Прямоугольник 6"/>
          <p:cNvSpPr>
            <a:spLocks noChangeArrowheads="1"/>
          </p:cNvSpPr>
          <p:nvPr/>
        </p:nvSpPr>
        <p:spPr bwMode="auto">
          <a:xfrm>
            <a:off x="423863" y="857250"/>
            <a:ext cx="9077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500174"/>
            <a:ext cx="7898252" cy="397031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u="sng" dirty="0">
                <a:solidFill>
                  <a:srgbClr val="0000FF"/>
                </a:solidFill>
                <a:latin typeface="+mn-lt"/>
              </a:rPr>
              <a:t>Between</a:t>
            </a:r>
            <a:r>
              <a:rPr lang="en-US" sz="6000" b="1" dirty="0">
                <a:latin typeface="+mn-lt"/>
              </a:rPr>
              <a:t> the upper 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+mn-lt"/>
              </a:rPr>
              <a:t>nether millstone.</a:t>
            </a:r>
            <a:endParaRPr lang="ru-RU" sz="6000" b="1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atin typeface="+mn-lt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b="1" dirty="0">
              <a:solidFill>
                <a:srgbClr val="FF0000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latin typeface="+mn-lt"/>
              </a:rPr>
              <a:t>Между двух огней.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dirty="0" smtClean="0">
              <a:solidFill>
                <a:srgbClr val="FF0000"/>
              </a:solidFill>
            </a:endParaRPr>
          </a:p>
        </p:txBody>
      </p:sp>
      <p:sp>
        <p:nvSpPr>
          <p:cNvPr id="27651" name="Прямоугольник 6"/>
          <p:cNvSpPr>
            <a:spLocks noChangeArrowheads="1"/>
          </p:cNvSpPr>
          <p:nvPr/>
        </p:nvSpPr>
        <p:spPr bwMode="auto">
          <a:xfrm>
            <a:off x="423863" y="857250"/>
            <a:ext cx="9077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7652" name="Picture 2" descr="C:\Documents and Settings\Admin\Рабочий стол\42407107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357313"/>
            <a:ext cx="7510463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b="1" dirty="0" smtClean="0">
              <a:solidFill>
                <a:srgbClr val="FF0000"/>
              </a:solidFill>
            </a:endParaRPr>
          </a:p>
        </p:txBody>
      </p:sp>
      <p:sp>
        <p:nvSpPr>
          <p:cNvPr id="28675" name="Прямоугольник 6"/>
          <p:cNvSpPr>
            <a:spLocks noChangeArrowheads="1"/>
          </p:cNvSpPr>
          <p:nvPr/>
        </p:nvSpPr>
        <p:spPr bwMode="auto">
          <a:xfrm>
            <a:off x="423863" y="857250"/>
            <a:ext cx="9077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8676" name="TextBox 8"/>
          <p:cNvSpPr txBox="1">
            <a:spLocks noChangeArrowheads="1"/>
          </p:cNvSpPr>
          <p:nvPr/>
        </p:nvSpPr>
        <p:spPr bwMode="auto">
          <a:xfrm>
            <a:off x="714375" y="642938"/>
            <a:ext cx="8072438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http://www.nivagold.ru/raznoe1/tigry/tigry.htm</a:t>
            </a:r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http://www.nivagold.ru/raznoe1/frog/frog.htm</a:t>
            </a:r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http://www.nivagold.ru/raznoe/obezany/obez.htm</a:t>
            </a:r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http://lenagold.ru/fon/clipart/s/smil/smail62.gif</a:t>
            </a:r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http://www.bfoto.ru/foto/flowers/bfoto_ru_1603a.jpg</a:t>
            </a:r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http://lenagold.ru/fon/clipart/s/smil/smail72.gif</a:t>
            </a:r>
            <a:endParaRPr lang="ru-RU">
              <a:latin typeface="Calibri" pitchFamily="34" charset="0"/>
            </a:endParaRP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http://fantasyflash.ru/grafic/index.php?kont=kitten&amp;n=2</a:t>
            </a:r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http://lenagold.ru/fon/clipart/s/smil/smail24.gif</a:t>
            </a:r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  <a:hlinkClick r:id="rId2"/>
              </a:rPr>
              <a:t>http://www.nivagold.ru/raznoe1/derevo/derevo.h</a:t>
            </a:r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tmlhttp://yoursmileys.ru/bsmile/fun/b0248.gif</a:t>
            </a:r>
          </a:p>
          <a:p>
            <a:r>
              <a:rPr lang="en-US">
                <a:latin typeface="Calibri" pitchFamily="34" charset="0"/>
                <a:hlinkClick r:id="rId3"/>
              </a:rPr>
              <a:t>http://www.nivagold.ru/raznoe/raz/coni.html</a:t>
            </a:r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  <a:hlinkClick r:id="rId4"/>
              </a:rPr>
              <a:t>http://s44.radikal.ru/i106/0811/29/831758b0039b.png</a:t>
            </a:r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  <a:hlinkClick r:id="rId5"/>
              </a:rPr>
              <a:t>http://fantasyflash.ru/grafic/index.php?kont=dogs&amp;n=4</a:t>
            </a:r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  <a:hlinkClick r:id="rId6"/>
              </a:rPr>
              <a:t>http://yoursmileys.ru/bsmile/fun/b0216.gif</a:t>
            </a:r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http://miranimashek.ucoz.ru/_ph/119/2/424071079.gif</a:t>
            </a:r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43174" y="357166"/>
            <a:ext cx="3027624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Используемые ресурсы:</a:t>
            </a:r>
            <a:endParaRPr lang="ru-RU" sz="2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 txBox="1">
            <a:spLocks/>
          </p:cNvSpPr>
          <p:nvPr/>
        </p:nvSpPr>
        <p:spPr>
          <a:xfrm>
            <a:off x="214313" y="214313"/>
            <a:ext cx="8715375" cy="64293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7350" cap="rnd" cmpd="tri" algn="ctr">
            <a:solidFill>
              <a:schemeClr val="accent1">
                <a:shade val="50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0" y="3714750"/>
            <a:ext cx="13239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428860" y="428604"/>
            <a:ext cx="4538422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between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2000240"/>
            <a:ext cx="788369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Между двумя объектами</a:t>
            </a:r>
            <a:endParaRPr lang="ru-RU" sz="5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3643313"/>
            <a:ext cx="13335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8" y="3143250"/>
            <a:ext cx="1409700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1071546"/>
            <a:ext cx="8409931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I can see a nice dog between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the two cats</a:t>
            </a:r>
            <a:endParaRPr lang="ru-RU" sz="5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75" y="3786188"/>
            <a:ext cx="13239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017838"/>
            <a:ext cx="169545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3643313"/>
            <a:ext cx="15716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428604"/>
            <a:ext cx="3732112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among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2143116"/>
            <a:ext cx="8016682" cy="258532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6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реди, между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b="1" dirty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количество предметов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больше двух</a:t>
            </a:r>
            <a:r>
              <a:rPr lang="ru-RU" sz="5400" b="1" dirty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sz="5400" b="1" dirty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9" name="Picture 10" descr="C:\Documents and Settings\Admin\Рабочий стол\Photo 035_t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5000625"/>
            <a:ext cx="781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1" descr="C:\Documents and Settings\Admin\Рабочий стол\Photo 011_tm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5072063"/>
            <a:ext cx="1169987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2" descr="C:\Documents and Settings\Admin\Рабочий стол\Photo 007_tm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50" y="5000625"/>
            <a:ext cx="781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13" descr="C:\Documents and Settings\Admin\Рабочий стол\Photo 006_tm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75" y="5072063"/>
            <a:ext cx="762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14" descr="C:\Documents and Settings\Admin\Рабочий стол\Photo 003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750" y="5072063"/>
            <a:ext cx="9525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6" descr="C:\Documents and Settings\Admin\Рабочий стол\Photo 043_tm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00" y="4857750"/>
            <a:ext cx="1085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7" descr="C:\Documents and Settings\Admin\Рабочий стол\bfoto_ru_1603a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2CCFF"/>
              </a:clrFrom>
              <a:clrTo>
                <a:srgbClr val="F2CC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5" y="5286375"/>
            <a:ext cx="7143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857232"/>
            <a:ext cx="6659644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I can see a nice flower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among  the  trees.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17412" name="Picture 13" descr="C:\Documents and Settings\Admin\Рабочий стол\Photo 006_t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2928938"/>
            <a:ext cx="762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3" descr="C:\Documents and Settings\Admin\Рабочий стол\Photo 006_t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5525" y="2643188"/>
            <a:ext cx="1022350" cy="140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2" descr="C:\Documents and Settings\Admin\Рабочий стол\Photo 007_tm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63" y="4000500"/>
            <a:ext cx="92710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2" descr="C:\Documents and Settings\Admin\Рабочий стол\Photo 007_tm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3786188"/>
            <a:ext cx="781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0" descr="C:\Documents and Settings\Admin\Рабочий стол\Photo 035_tm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38" y="4071938"/>
            <a:ext cx="781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0" descr="C:\Documents and Settings\Admin\Рабочий стол\Photo 035_tm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38" y="4429125"/>
            <a:ext cx="781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7" descr="C:\Documents and Settings\Admin\Рабочий стол\bfoto_ru_1603a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2CCFF"/>
              </a:clrFrom>
              <a:clrTo>
                <a:srgbClr val="F2CC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5" y="4000500"/>
            <a:ext cx="14287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 descr="C:\Documents and Settings\Admin\Рабочий стол\Photo 011_tm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4572000"/>
            <a:ext cx="1169988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1" descr="C:\Documents and Settings\Admin\Рабочий стол\Photo 011_tm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57438" y="4572000"/>
            <a:ext cx="13684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16" descr="C:\Documents and Settings\Admin\Рабочий стол\Photo 043_tm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00288" y="3357563"/>
            <a:ext cx="135731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16" descr="C:\Documents and Settings\Admin\Рабочий стол\Photo 043_tm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88" y="3643313"/>
            <a:ext cx="1085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3" name="Picture 14" descr="C:\Documents and Settings\Admin\Рабочий стол\Photo 003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14500" y="5214938"/>
            <a:ext cx="9525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4" descr="C:\Documents and Settings\Admin\Рабочий стол\Photo 003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57938" y="5214938"/>
            <a:ext cx="9525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642918"/>
            <a:ext cx="7761612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Where can you see a frog?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(between, among)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18436" name="Picture 9" descr="C:\Documents and Settings\Admin\Рабочий стол\Photo 00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3" y="2643188"/>
            <a:ext cx="3097212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9" descr="C:\Documents and Settings\Admin\Рабочий стол\Photo 00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2857500"/>
            <a:ext cx="3017837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2" descr="C:\Documents and Settings\Admin\Рабочий стол\Photo 01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500" y="4357688"/>
            <a:ext cx="1090613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71480"/>
            <a:ext cx="8533105" cy="5078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Where can you see a mouse?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(between, among)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19460" name="Picture 11" descr="C:\Documents and Settings\Admin\Рабочий стол\maus-00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50" y="3786188"/>
            <a:ext cx="1485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8" descr="C:\Documents and Settings\Admin\Рабочий стол\Photo 03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4357688"/>
            <a:ext cx="582613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8" descr="C:\Documents and Settings\Admin\Рабочий стол\Photo 03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2571750"/>
            <a:ext cx="785812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8" descr="C:\Documents and Settings\Admin\Рабочий стол\Photo 03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25" y="3071813"/>
            <a:ext cx="582613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8" descr="C:\Documents and Settings\Admin\Рабочий стол\Photo 03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0" y="4429125"/>
            <a:ext cx="582613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8" descr="C:\Documents and Settings\Admin\Рабочий стол\Photo 03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88" y="3071813"/>
            <a:ext cx="582612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71480"/>
            <a:ext cx="8505022" cy="3416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Where can you see a big car?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(between, among)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20484" name="Picture 14" descr="C:\Documents and Settings\Admin\Рабочий стол\miscellaneous_31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2928938"/>
            <a:ext cx="53054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3" descr="C:\Documents and Settings\Admin\Рабочий стол\miscellaneous_42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3500438"/>
            <a:ext cx="15573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3" descr="C:\Documents and Settings\Admin\Рабочий стол\miscellaneous_42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4214813"/>
            <a:ext cx="1557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429375"/>
          </a:xfrm>
          <a:solidFill>
            <a:schemeClr val="accent6">
              <a:lumMod val="60000"/>
              <a:lumOff val="40000"/>
            </a:schemeClr>
          </a:solidFill>
          <a:ln w="387350" cap="rnd" cmpd="tri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1500174"/>
            <a:ext cx="5416869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(between, among)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571480"/>
            <a:ext cx="820884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Where can you see a horse?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21509" name="Picture 15" descr="C:\Documents and Settings\Admin\Рабочий стол\33733expert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2357438"/>
            <a:ext cx="5357812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8" descr="C:\Documents and Settings\Admin\Рабочий стол\9740c5cb2d4d28b92ad4021f0928b7e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8" y="3500438"/>
            <a:ext cx="1603375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73</Words>
  <Application>Microsoft Office PowerPoint</Application>
  <PresentationFormat>Экран (4:3)</PresentationFormat>
  <Paragraphs>55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amohn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49</cp:revision>
  <dcterms:created xsi:type="dcterms:W3CDTF">2010-11-30T11:27:31Z</dcterms:created>
  <dcterms:modified xsi:type="dcterms:W3CDTF">2010-12-09T17:41:26Z</dcterms:modified>
</cp:coreProperties>
</file>