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custDataLst>
    <p:tags r:id="rId8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1" autoAdjust="0"/>
    <p:restoredTop sz="94638" autoAdjust="0"/>
  </p:normalViewPr>
  <p:slideViewPr>
    <p:cSldViewPr showGuides="1">
      <p:cViewPr varScale="1">
        <p:scale>
          <a:sx n="78" d="100"/>
          <a:sy n="78" d="100"/>
        </p:scale>
        <p:origin x="-464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tags" Target="tags/tag1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C6293-0FEF-40E4-9F8B-BCA14C706CB4}" type="datetimeFigureOut">
              <a:rPr lang="ru-RU" smtClean="0"/>
              <a:pPr/>
              <a:t>18.03.20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E5299-18FE-4E05-9B2B-05A1A72D8E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C6293-0FEF-40E4-9F8B-BCA14C706CB4}" type="datetimeFigureOut">
              <a:rPr lang="ru-RU" smtClean="0"/>
              <a:pPr/>
              <a:t>18.03.20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E5299-18FE-4E05-9B2B-05A1A72D8E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C6293-0FEF-40E4-9F8B-BCA14C706CB4}" type="datetimeFigureOut">
              <a:rPr lang="ru-RU" smtClean="0"/>
              <a:pPr/>
              <a:t>18.03.20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E5299-18FE-4E05-9B2B-05A1A72D8E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C6293-0FEF-40E4-9F8B-BCA14C706CB4}" type="datetimeFigureOut">
              <a:rPr lang="ru-RU" smtClean="0"/>
              <a:pPr/>
              <a:t>18.03.20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E5299-18FE-4E05-9B2B-05A1A72D8E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C6293-0FEF-40E4-9F8B-BCA14C706CB4}" type="datetimeFigureOut">
              <a:rPr lang="ru-RU" smtClean="0"/>
              <a:pPr/>
              <a:t>18.03.20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E5299-18FE-4E05-9B2B-05A1A72D8E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C6293-0FEF-40E4-9F8B-BCA14C706CB4}" type="datetimeFigureOut">
              <a:rPr lang="ru-RU" smtClean="0"/>
              <a:pPr/>
              <a:t>18.03.20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E5299-18FE-4E05-9B2B-05A1A72D8E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C6293-0FEF-40E4-9F8B-BCA14C706CB4}" type="datetimeFigureOut">
              <a:rPr lang="ru-RU" smtClean="0"/>
              <a:pPr/>
              <a:t>18.03.20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E5299-18FE-4E05-9B2B-05A1A72D8E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C6293-0FEF-40E4-9F8B-BCA14C706CB4}" type="datetimeFigureOut">
              <a:rPr lang="ru-RU" smtClean="0"/>
              <a:pPr/>
              <a:t>18.03.20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E5299-18FE-4E05-9B2B-05A1A72D8E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C6293-0FEF-40E4-9F8B-BCA14C706CB4}" type="datetimeFigureOut">
              <a:rPr lang="ru-RU" smtClean="0"/>
              <a:pPr/>
              <a:t>18.03.20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E5299-18FE-4E05-9B2B-05A1A72D8E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C6293-0FEF-40E4-9F8B-BCA14C706CB4}" type="datetimeFigureOut">
              <a:rPr lang="ru-RU" smtClean="0"/>
              <a:pPr/>
              <a:t>18.03.20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E5299-18FE-4E05-9B2B-05A1A72D8E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C6293-0FEF-40E4-9F8B-BCA14C706CB4}" type="datetimeFigureOut">
              <a:rPr lang="ru-RU" smtClean="0"/>
              <a:pPr/>
              <a:t>18.03.20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E5299-18FE-4E05-9B2B-05A1A72D8E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6C6293-0FEF-40E4-9F8B-BCA14C706CB4}" type="datetimeFigureOut">
              <a:rPr lang="ru-RU" smtClean="0"/>
              <a:pPr/>
              <a:t>18.03.20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E5299-18FE-4E05-9B2B-05A1A72D8E1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image" Target="../media/image5.jpeg"/><Relationship Id="rId6" Type="http://schemas.openxmlformats.org/officeDocument/2006/relationships/image" Target="../media/image6.jpeg"/><Relationship Id="rId7" Type="http://schemas.openxmlformats.org/officeDocument/2006/relationships/image" Target="../media/image7.jpeg"/><Relationship Id="rId8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4" Type="http://schemas.openxmlformats.org/officeDocument/2006/relationships/image" Target="../media/image10.jpeg"/><Relationship Id="rId5" Type="http://schemas.openxmlformats.org/officeDocument/2006/relationships/image" Target="../media/image11.jpeg"/><Relationship Id="rId6" Type="http://schemas.openxmlformats.org/officeDocument/2006/relationships/image" Target="../media/image12.jpeg"/><Relationship Id="rId7" Type="http://schemas.openxmlformats.org/officeDocument/2006/relationships/image" Target="../media/image13.jpeg"/><Relationship Id="rId8" Type="http://schemas.openxmlformats.org/officeDocument/2006/relationships/image" Target="../media/image14.jpeg"/><Relationship Id="rId9" Type="http://schemas.openxmlformats.org/officeDocument/2006/relationships/image" Target="../media/image15.jpeg"/><Relationship Id="rId1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378695"/>
          </a:xfrm>
        </p:spPr>
        <p:txBody>
          <a:bodyPr>
            <a:noAutofit/>
          </a:bodyPr>
          <a:lstStyle/>
          <a:p>
            <a:r>
              <a:rPr lang="ru-RU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ЖИЗНЬ ОРГАНИЗМОВ В МОРЯХ И ОКЕАНАХ</a:t>
            </a:r>
            <a:endParaRPr lang="ru-RU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2000240"/>
            <a:ext cx="9144000" cy="1285884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ОБИТАТЕЛИ МЕЛКОВОДИЙ</a:t>
            </a:r>
            <a:endParaRPr lang="ru-RU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285728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ТИПЫ ОРГАНИЗМОВ, ОБИТАЮЩИХ В ВОДЕ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3286124"/>
            <a:ext cx="9144000" cy="1357322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ОБИТАТЕЛИ ОТКРЫТОЙ ВОДЫ</a:t>
            </a:r>
            <a:endParaRPr lang="ru-RU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4643446"/>
            <a:ext cx="9144000" cy="142876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ОБИТАТЕЛИ ГЛУБИН МОРЯ</a:t>
            </a:r>
            <a:endParaRPr lang="ru-RU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8" name="Picture 2" descr="G:\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736" y="6407521"/>
            <a:ext cx="2000264" cy="45047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ОБИТАТЕЛИ МЕЛКОВОДИЙ</a:t>
            </a:r>
            <a:endParaRPr lang="ru-RU" sz="2800" b="1" dirty="0">
              <a:solidFill>
                <a:srgbClr val="FF0000"/>
              </a:solidFill>
            </a:endParaRPr>
          </a:p>
        </p:txBody>
      </p:sp>
      <p:pic>
        <p:nvPicPr>
          <p:cNvPr id="2050" name="Picture 2" descr="F:\презентации биология\КАРТИНКИ\картинки пр23\водоросли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714356"/>
            <a:ext cx="3071802" cy="2357454"/>
          </a:xfrm>
          <a:prstGeom prst="rect">
            <a:avLst/>
          </a:prstGeom>
          <a:noFill/>
        </p:spPr>
      </p:pic>
      <p:pic>
        <p:nvPicPr>
          <p:cNvPr id="2051" name="Picture 3" descr="F:\презентации биология\КАРТИНКИ\картинки пр23\Скат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71802" y="3429000"/>
            <a:ext cx="3000396" cy="2571768"/>
          </a:xfrm>
          <a:prstGeom prst="rect">
            <a:avLst/>
          </a:prstGeom>
          <a:noFill/>
        </p:spPr>
      </p:pic>
      <p:pic>
        <p:nvPicPr>
          <p:cNvPr id="2052" name="Picture 4" descr="F:\презентации биология\КАРТИНКИ\картинки пр23\устрицы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72198" y="714356"/>
            <a:ext cx="3071802" cy="2357454"/>
          </a:xfrm>
          <a:prstGeom prst="rect">
            <a:avLst/>
          </a:prstGeom>
          <a:noFill/>
        </p:spPr>
      </p:pic>
      <p:pic>
        <p:nvPicPr>
          <p:cNvPr id="2053" name="Picture 5" descr="F:\презентации биология\КАРТИНКИ\картинки пр23\пескожил.jpg"/>
          <p:cNvPicPr>
            <a:picLocks noChangeAspect="1" noChangeArrowheads="1"/>
          </p:cNvPicPr>
          <p:nvPr/>
        </p:nvPicPr>
        <p:blipFill>
          <a:blip r:embed="rId5"/>
          <a:srcRect l="5017" t="7143" r="4682" b="3571"/>
          <a:stretch>
            <a:fillRect/>
          </a:stretch>
        </p:blipFill>
        <p:spPr bwMode="auto">
          <a:xfrm>
            <a:off x="0" y="3429000"/>
            <a:ext cx="3071802" cy="2571768"/>
          </a:xfrm>
          <a:prstGeom prst="rect">
            <a:avLst/>
          </a:prstGeom>
          <a:noFill/>
        </p:spPr>
      </p:pic>
      <p:pic>
        <p:nvPicPr>
          <p:cNvPr id="2054" name="Picture 6" descr="F:\презентации биология\КАРТИНКИ\картинки пр23\мидии.jpg"/>
          <p:cNvPicPr>
            <a:picLocks noChangeAspect="1" noChangeArrowheads="1"/>
          </p:cNvPicPr>
          <p:nvPr/>
        </p:nvPicPr>
        <p:blipFill>
          <a:blip r:embed="rId6"/>
          <a:srcRect t="3846" r="2692" b="5288"/>
          <a:stretch>
            <a:fillRect/>
          </a:stretch>
        </p:blipFill>
        <p:spPr bwMode="auto">
          <a:xfrm>
            <a:off x="3071802" y="714356"/>
            <a:ext cx="3000395" cy="2357454"/>
          </a:xfrm>
          <a:prstGeom prst="rect">
            <a:avLst/>
          </a:prstGeom>
          <a:noFill/>
        </p:spPr>
      </p:pic>
      <p:pic>
        <p:nvPicPr>
          <p:cNvPr id="2055" name="Picture 7" descr="F:\презентации биология\КАРТИНКИ\картинки пр23\камбала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072198" y="3429000"/>
            <a:ext cx="3071802" cy="2571768"/>
          </a:xfrm>
          <a:prstGeom prst="rect">
            <a:avLst/>
          </a:prstGeom>
          <a:noFill/>
        </p:spPr>
      </p:pic>
      <p:sp>
        <p:nvSpPr>
          <p:cNvPr id="10" name="Прямоугольник 9"/>
          <p:cNvSpPr/>
          <p:nvPr/>
        </p:nvSpPr>
        <p:spPr>
          <a:xfrm>
            <a:off x="0" y="3071810"/>
            <a:ext cx="3071802" cy="35719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ВОДОРОСЛИ</a:t>
            </a:r>
            <a:endParaRPr lang="ru-RU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072198" y="6000768"/>
            <a:ext cx="3071802" cy="35719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КАМБАЛА</a:t>
            </a:r>
            <a:endParaRPr lang="ru-RU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072198" y="3071810"/>
            <a:ext cx="3071802" cy="35719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УСТРИЦЫ</a:t>
            </a:r>
            <a:endParaRPr lang="ru-RU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071802" y="3071810"/>
            <a:ext cx="3000396" cy="35719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МИДИИ</a:t>
            </a:r>
            <a:endParaRPr lang="ru-RU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071802" y="6000768"/>
            <a:ext cx="3000396" cy="35719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СКАТ</a:t>
            </a:r>
            <a:endParaRPr lang="ru-RU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0" y="6000768"/>
            <a:ext cx="3071802" cy="35719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ПЕСКОЖИЛ</a:t>
            </a:r>
            <a:endParaRPr lang="ru-RU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6" name="Picture 2" descr="G:\logo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143736" y="6407521"/>
            <a:ext cx="2000264" cy="45047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4572000" y="1071546"/>
            <a:ext cx="4572000" cy="5286412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0" y="1071546"/>
            <a:ext cx="4572000" cy="5286412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Заголовок 4"/>
          <p:cNvSpPr txBox="1">
            <a:spLocks noGrp="1"/>
          </p:cNvSpPr>
          <p:nvPr>
            <p:ph type="ctrTitle"/>
          </p:nvPr>
        </p:nvSpPr>
        <p:spPr>
          <a:xfrm>
            <a:off x="0" y="92333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ОБИТАТЕЛИ ОТКРЫТОЙ ВОДЫ</a:t>
            </a:r>
            <a:endParaRPr lang="ru-RU" sz="2800" b="1" dirty="0">
              <a:solidFill>
                <a:srgbClr val="FF0000"/>
              </a:solidFill>
            </a:endParaRPr>
          </a:p>
        </p:txBody>
      </p:sp>
      <p:pic>
        <p:nvPicPr>
          <p:cNvPr id="3074" name="Picture 2" descr="F:\презентации биология\КАРТИНКИ\картинки пр23\дельфины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071942"/>
            <a:ext cx="2428860" cy="1857388"/>
          </a:xfrm>
          <a:prstGeom prst="rect">
            <a:avLst/>
          </a:prstGeom>
          <a:noFill/>
        </p:spPr>
      </p:pic>
      <p:pic>
        <p:nvPicPr>
          <p:cNvPr id="3075" name="Picture 3" descr="F:\презентации биология\КАРТИНКИ\картинки пр23\кит.jpg"/>
          <p:cNvPicPr>
            <a:picLocks noChangeAspect="1" noChangeArrowheads="1"/>
          </p:cNvPicPr>
          <p:nvPr/>
        </p:nvPicPr>
        <p:blipFill>
          <a:blip r:embed="rId3" cstate="print"/>
          <a:srcRect l="778" b="4590"/>
          <a:stretch>
            <a:fillRect/>
          </a:stretch>
        </p:blipFill>
        <p:spPr bwMode="auto">
          <a:xfrm>
            <a:off x="2428860" y="4071942"/>
            <a:ext cx="2143140" cy="1857388"/>
          </a:xfrm>
          <a:prstGeom prst="rect">
            <a:avLst/>
          </a:prstGeom>
          <a:noFill/>
        </p:spPr>
      </p:pic>
      <p:pic>
        <p:nvPicPr>
          <p:cNvPr id="3076" name="Picture 4" descr="F:\презентации биология\КАРТИНКИ\картинки пр23\однокл.водоросль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0" y="4071942"/>
            <a:ext cx="2286016" cy="1857388"/>
          </a:xfrm>
          <a:prstGeom prst="rect">
            <a:avLst/>
          </a:prstGeom>
          <a:noFill/>
        </p:spPr>
      </p:pic>
      <p:pic>
        <p:nvPicPr>
          <p:cNvPr id="3077" name="Picture 5" descr="F:\презентации биология\КАРТИНКИ\картинки пр23\планктон1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786546" y="1428736"/>
            <a:ext cx="2357454" cy="2214578"/>
          </a:xfrm>
          <a:prstGeom prst="rect">
            <a:avLst/>
          </a:prstGeom>
          <a:noFill/>
        </p:spPr>
      </p:pic>
      <p:pic>
        <p:nvPicPr>
          <p:cNvPr id="3078" name="Picture 6" descr="F:\презентации биология\КАРТИНКИ\картинки пр23\тунцы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428860" y="1428736"/>
            <a:ext cx="2143140" cy="2214578"/>
          </a:xfrm>
          <a:prstGeom prst="rect">
            <a:avLst/>
          </a:prstGeom>
          <a:noFill/>
        </p:spPr>
      </p:pic>
      <p:pic>
        <p:nvPicPr>
          <p:cNvPr id="3079" name="Picture 7" descr="F:\презентации биология\КАРТИНКИ\картинки пр23\планктон2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572000" y="1428736"/>
            <a:ext cx="2214578" cy="2214578"/>
          </a:xfrm>
          <a:prstGeom prst="rect">
            <a:avLst/>
          </a:prstGeom>
          <a:noFill/>
        </p:spPr>
      </p:pic>
      <p:pic>
        <p:nvPicPr>
          <p:cNvPr id="3080" name="Picture 8" descr="F:\презентации биология\КАРТИНКИ\картинки пр23\инфузории.jp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858016" y="4071942"/>
            <a:ext cx="2285984" cy="1857388"/>
          </a:xfrm>
          <a:prstGeom prst="rect">
            <a:avLst/>
          </a:prstGeom>
          <a:noFill/>
        </p:spPr>
      </p:pic>
      <p:pic>
        <p:nvPicPr>
          <p:cNvPr id="3081" name="Picture 9" descr="F:\презентации биология\КАРТИНКИ\картинки пр23\акулы.jpg"/>
          <p:cNvPicPr>
            <a:picLocks noChangeAspect="1" noChangeArrowheads="1"/>
          </p:cNvPicPr>
          <p:nvPr/>
        </p:nvPicPr>
        <p:blipFill>
          <a:blip r:embed="rId9" cstate="print"/>
          <a:srcRect b="9091"/>
          <a:stretch>
            <a:fillRect/>
          </a:stretch>
        </p:blipFill>
        <p:spPr bwMode="auto">
          <a:xfrm>
            <a:off x="0" y="1428736"/>
            <a:ext cx="2428860" cy="2214578"/>
          </a:xfrm>
          <a:prstGeom prst="rect">
            <a:avLst/>
          </a:prstGeom>
          <a:noFill/>
        </p:spPr>
      </p:pic>
      <p:sp>
        <p:nvSpPr>
          <p:cNvPr id="12" name="Прямоугольник 11"/>
          <p:cNvSpPr/>
          <p:nvPr/>
        </p:nvSpPr>
        <p:spPr>
          <a:xfrm>
            <a:off x="0" y="1071546"/>
            <a:ext cx="4572000" cy="35719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СВОБОДНО ПЛАВАЮЩИЕ ОРГАНИЗМЫ</a:t>
            </a:r>
            <a:endParaRPr lang="ru-RU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572000" y="1071546"/>
            <a:ext cx="4572000" cy="35719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ПЛАНКТОН</a:t>
            </a:r>
            <a:endParaRPr lang="ru-RU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7" name="Прямая со стрелкой 16"/>
          <p:cNvCxnSpPr>
            <a:endCxn id="12" idx="0"/>
          </p:cNvCxnSpPr>
          <p:nvPr/>
        </p:nvCxnSpPr>
        <p:spPr>
          <a:xfrm rot="10800000" flipV="1">
            <a:off x="2286000" y="571480"/>
            <a:ext cx="857240" cy="50006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endCxn id="13" idx="0"/>
          </p:cNvCxnSpPr>
          <p:nvPr/>
        </p:nvCxnSpPr>
        <p:spPr>
          <a:xfrm>
            <a:off x="6000744" y="571480"/>
            <a:ext cx="857256" cy="50006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1" name="Прямоугольник 20"/>
          <p:cNvSpPr/>
          <p:nvPr/>
        </p:nvSpPr>
        <p:spPr>
          <a:xfrm>
            <a:off x="4572000" y="3643314"/>
            <a:ext cx="4572000" cy="428628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МИКРОСКОПИЧЕСКИЕ РАЧКИ</a:t>
            </a:r>
            <a:endParaRPr lang="ru-RU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6858016" y="5929330"/>
            <a:ext cx="2285984" cy="428628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ИНФУЗОРИИ</a:t>
            </a:r>
            <a:endParaRPr lang="ru-RU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4572000" y="5929330"/>
            <a:ext cx="2285984" cy="428628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ХЛОРЕЛЛА</a:t>
            </a:r>
            <a:endParaRPr lang="ru-RU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2428860" y="5929330"/>
            <a:ext cx="2143140" cy="428628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КИТ</a:t>
            </a:r>
            <a:endParaRPr lang="ru-RU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0" y="5929330"/>
            <a:ext cx="2428860" cy="428628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ДЕЛЬФИНЫ</a:t>
            </a:r>
            <a:endParaRPr lang="ru-RU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0" y="3643314"/>
            <a:ext cx="2428860" cy="428628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АКУЛЫ</a:t>
            </a:r>
            <a:endParaRPr lang="ru-RU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2428860" y="3643314"/>
            <a:ext cx="2143140" cy="428628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ТУНЦЫ</a:t>
            </a:r>
            <a:endParaRPr lang="ru-RU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8" name="Picture 2" descr="G:\logo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143736" y="6407521"/>
            <a:ext cx="2000264" cy="45047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4" grpId="0" animBg="1"/>
      <p:bldP spid="5" grpId="0"/>
      <p:bldP spid="12" grpId="0" animBg="1"/>
      <p:bldP spid="13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 txBox="1">
            <a:spLocks noGrp="1"/>
          </p:cNvSpPr>
          <p:nvPr>
            <p:ph type="ctrTitle"/>
          </p:nvPr>
        </p:nvSpPr>
        <p:spPr>
          <a:xfrm>
            <a:off x="0" y="92332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ОБИТАТЕЛИ ГЛУБИН МОРЯ</a:t>
            </a:r>
            <a:endParaRPr lang="ru-RU" sz="2800" b="1" dirty="0">
              <a:solidFill>
                <a:srgbClr val="FF0000"/>
              </a:solidFill>
            </a:endParaRPr>
          </a:p>
        </p:txBody>
      </p:sp>
      <p:pic>
        <p:nvPicPr>
          <p:cNvPr id="1026" name="Picture 2" descr="F:\презентации биология\КАРТИНКИ\картинки пр23\Udilschik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0" y="714356"/>
            <a:ext cx="4572000" cy="4786346"/>
          </a:xfrm>
          <a:prstGeom prst="rect">
            <a:avLst/>
          </a:prstGeom>
          <a:noFill/>
        </p:spPr>
      </p:pic>
      <p:pic>
        <p:nvPicPr>
          <p:cNvPr id="1027" name="Picture 3" descr="F:\презентации биология\КАРТИНКИ\картинки пр23\кальмар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714356"/>
            <a:ext cx="4572000" cy="4786346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4572000" y="5500702"/>
            <a:ext cx="4572000" cy="785818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РЫБА-УДИЛЬЩИК</a:t>
            </a:r>
            <a:endParaRPr lang="ru-RU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5500702"/>
            <a:ext cx="4572000" cy="785818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ГЛУБОКОВОДНЫЙ КАЛЬМАР</a:t>
            </a:r>
            <a:endParaRPr lang="ru-RU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9" name="Picture 2" descr="G:\logo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43736" y="6407521"/>
            <a:ext cx="2000264" cy="450479"/>
          </a:xfrm>
          <a:prstGeom prst="rect">
            <a:avLst/>
          </a:prstGeom>
          <a:noFill/>
        </p:spPr>
      </p:pic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animBg="1"/>
      <p:bldP spid="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6549989a89eb8e58099d588fc755df9282e51b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51</Words>
  <Application>Microsoft Macintosh PowerPoint</Application>
  <PresentationFormat>Экран (4:3)</PresentationFormat>
  <Paragraphs>25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ЖИЗНЬ ОРГАНИЗМОВ В МОРЯХ И ОКЕАНАХ</vt:lpstr>
      <vt:lpstr>Презентация PowerPoint</vt:lpstr>
      <vt:lpstr>Презентация PowerPoint</vt:lpstr>
      <vt:lpstr>ОБИТАТЕЛИ ОТКРЫТОЙ ВОДЫ</vt:lpstr>
      <vt:lpstr>ОБИТАТЕЛИ ГЛУБИН МОРЯ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home</dc:creator>
  <cp:lastModifiedBy>хами смирогн</cp:lastModifiedBy>
  <cp:revision>40</cp:revision>
  <dcterms:created xsi:type="dcterms:W3CDTF">2013-02-09T08:43:21Z</dcterms:created>
  <dcterms:modified xsi:type="dcterms:W3CDTF">2020-03-18T10:43:46Z</dcterms:modified>
</cp:coreProperties>
</file>