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EA764-5677-4DC8-A332-66856BC8E6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DFE8F-FBFB-4227-8C43-C1A93C10EFD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AF5C7-EC13-45EA-8795-19DFD499566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AF4F8-9E57-4B4C-B3D9-FC3191B6016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4C3A1-92DB-48EA-B429-CBD80A2E8DA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6913F-0E1A-4AF9-97B8-DEFAF8DF4A2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8880D-297C-4DAD-B7B4-529352B6D6E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4531F-224A-4770-8EDE-FD28C2B1D6F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E5D2D-2D98-489E-8A89-6B920770781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60211-7805-4FA1-9C82-88FB54A0487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108F3-2A8C-42F9-85FB-BB7C9C39E99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A9224C-B3DC-42CE-965E-B90881FBA1F3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3131840" y="1412777"/>
            <a:ext cx="5400973" cy="2376263"/>
          </a:xfrm>
        </p:spPr>
        <p:txBody>
          <a:bodyPr/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6 класс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Ц</a:t>
            </a:r>
            <a:r>
              <a:rPr lang="en-US" sz="5400" b="1" dirty="0" smtClean="0">
                <a:solidFill>
                  <a:srgbClr val="FF0000"/>
                </a:solidFill>
              </a:rPr>
              <a:t>I</a:t>
            </a:r>
            <a:r>
              <a:rPr lang="ru-RU" sz="5400" b="1" dirty="0" err="1" smtClean="0">
                <a:solidFill>
                  <a:srgbClr val="FF0000"/>
                </a:solidFill>
              </a:rPr>
              <a:t>арубак</a:t>
            </a:r>
            <a:r>
              <a:rPr lang="en-US" sz="5400" b="1" dirty="0" smtClean="0">
                <a:solidFill>
                  <a:srgbClr val="FF0000"/>
                </a:solidFill>
              </a:rPr>
              <a:t>I</a:t>
            </a:r>
            <a:r>
              <a:rPr lang="ru-RU" sz="5400" b="1" dirty="0" err="1" smtClean="0">
                <a:solidFill>
                  <a:srgbClr val="FF0000"/>
                </a:solidFill>
              </a:rPr>
              <a:t>азул</a:t>
            </a:r>
            <a:r>
              <a:rPr lang="ru-RU" sz="5400" b="1" dirty="0" smtClean="0">
                <a:solidFill>
                  <a:srgbClr val="FF0000"/>
                </a:solidFill>
              </a:rPr>
              <a:t> бит</a:t>
            </a:r>
            <a:r>
              <a:rPr lang="en-US" sz="5400" b="1" dirty="0" smtClean="0">
                <a:solidFill>
                  <a:srgbClr val="FF0000"/>
                </a:solidFill>
              </a:rPr>
              <a:t>I</a:t>
            </a:r>
            <a:r>
              <a:rPr lang="ru-RU" sz="5400" b="1" dirty="0" err="1" smtClean="0">
                <a:solidFill>
                  <a:srgbClr val="FF0000"/>
                </a:solidFill>
              </a:rPr>
              <a:t>унхъвай</a:t>
            </a:r>
            <a:endParaRPr lang="es-ES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Дарсил</a:t>
            </a:r>
            <a:r>
              <a:rPr lang="ru-RU" b="1" dirty="0" smtClean="0">
                <a:solidFill>
                  <a:srgbClr val="002060"/>
                </a:solidFill>
              </a:rPr>
              <a:t> х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асилал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гьари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b="1" dirty="0" err="1" smtClean="0"/>
              <a:t>Щиб</a:t>
            </a:r>
            <a:r>
              <a:rPr lang="ru-RU" sz="4400" b="1" dirty="0" smtClean="0"/>
              <a:t> ц</a:t>
            </a:r>
            <a:r>
              <a:rPr lang="en-US" sz="4400" b="1" dirty="0" smtClean="0"/>
              <a:t>I</a:t>
            </a:r>
            <a:r>
              <a:rPr lang="ru-RU" sz="4400" b="1" dirty="0" err="1" smtClean="0"/>
              <a:t>ияб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жо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лъараб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жакъасеб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дарсида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нужеда</a:t>
            </a:r>
            <a:r>
              <a:rPr lang="ru-RU" sz="4400" b="1" dirty="0" smtClean="0"/>
              <a:t>?</a:t>
            </a:r>
          </a:p>
          <a:p>
            <a:r>
              <a:rPr lang="ru-RU" sz="4400" b="1" dirty="0" smtClean="0">
                <a:solidFill>
                  <a:srgbClr val="FF0000"/>
                </a:solidFill>
              </a:rPr>
              <a:t>- </a:t>
            </a:r>
            <a:r>
              <a:rPr lang="ru-RU" sz="4400" b="1" dirty="0" err="1" smtClean="0">
                <a:solidFill>
                  <a:srgbClr val="FF0000"/>
                </a:solidFill>
              </a:rPr>
              <a:t>го</a:t>
            </a:r>
            <a:r>
              <a:rPr lang="ru-RU" sz="4400" b="1" dirty="0" smtClean="0">
                <a:solidFill>
                  <a:srgbClr val="FF0000"/>
                </a:solidFill>
              </a:rPr>
              <a:t>, - </a:t>
            </a:r>
            <a:r>
              <a:rPr lang="ru-RU" sz="4400" b="1" dirty="0" err="1" smtClean="0">
                <a:solidFill>
                  <a:srgbClr val="FF0000"/>
                </a:solidFill>
              </a:rPr>
              <a:t>ниги</a:t>
            </a:r>
            <a:r>
              <a:rPr lang="ru-RU" sz="4400" b="1" dirty="0" smtClean="0">
                <a:solidFill>
                  <a:srgbClr val="FF0000"/>
                </a:solidFill>
              </a:rPr>
              <a:t>, -</a:t>
            </a:r>
            <a:r>
              <a:rPr lang="ru-RU" sz="4400" b="1" dirty="0" err="1" smtClean="0">
                <a:solidFill>
                  <a:srgbClr val="FF0000"/>
                </a:solidFill>
              </a:rPr>
              <a:t>алиго</a:t>
            </a:r>
            <a:r>
              <a:rPr lang="ru-RU" sz="4400" b="1" dirty="0" smtClean="0">
                <a:solidFill>
                  <a:srgbClr val="FF0000"/>
                </a:solidFill>
              </a:rPr>
              <a:t>, - </a:t>
            </a:r>
            <a:r>
              <a:rPr lang="ru-RU" sz="4400" b="1" dirty="0" err="1" smtClean="0">
                <a:solidFill>
                  <a:srgbClr val="FF0000"/>
                </a:solidFill>
              </a:rPr>
              <a:t>ялиго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/>
              <a:t>кин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хъвалел</a:t>
            </a:r>
            <a:r>
              <a:rPr lang="ru-RU" sz="4400" b="1" dirty="0" smtClean="0"/>
              <a:t> ц</a:t>
            </a:r>
            <a:r>
              <a:rPr lang="en-US" sz="4400" b="1" dirty="0" smtClean="0"/>
              <a:t>I</a:t>
            </a:r>
            <a:r>
              <a:rPr lang="ru-RU" sz="4400" b="1" dirty="0" err="1" smtClean="0"/>
              <a:t>арубак</a:t>
            </a:r>
            <a:r>
              <a:rPr lang="en-US" sz="4400" b="1" dirty="0" smtClean="0"/>
              <a:t>I</a:t>
            </a:r>
            <a:r>
              <a:rPr lang="ru-RU" sz="4400" b="1" dirty="0" err="1" smtClean="0"/>
              <a:t>алгун</a:t>
            </a:r>
            <a:r>
              <a:rPr lang="ru-RU" sz="4400" b="1" dirty="0" smtClean="0"/>
              <a:t>?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xmlns="" val="358856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Рокъобе</a:t>
            </a:r>
            <a:r>
              <a:rPr lang="ru-RU" b="1" dirty="0" smtClean="0">
                <a:solidFill>
                  <a:srgbClr val="FF0000"/>
                </a:solidFill>
              </a:rPr>
              <a:t> х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алт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000" b="1" dirty="0" smtClean="0">
                <a:solidFill>
                  <a:srgbClr val="FFFF00"/>
                </a:solidFill>
              </a:rPr>
              <a:t>П. 34 </a:t>
            </a:r>
          </a:p>
          <a:p>
            <a:r>
              <a:rPr lang="ru-RU" sz="6000" b="1" dirty="0" smtClean="0">
                <a:solidFill>
                  <a:srgbClr val="FFFF00"/>
                </a:solidFill>
              </a:rPr>
              <a:t>№ 5 </a:t>
            </a:r>
            <a:r>
              <a:rPr lang="ru-RU" sz="6000" b="1" dirty="0" err="1" smtClean="0">
                <a:solidFill>
                  <a:srgbClr val="FFFF00"/>
                </a:solidFill>
              </a:rPr>
              <a:t>гьум</a:t>
            </a:r>
            <a:r>
              <a:rPr lang="ru-RU" sz="6000" b="1" dirty="0" smtClean="0">
                <a:solidFill>
                  <a:srgbClr val="FFFF00"/>
                </a:solidFill>
              </a:rPr>
              <a:t>. 106</a:t>
            </a:r>
            <a:endParaRPr lang="ru-RU" sz="6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385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</a:t>
            </a:r>
            <a:r>
              <a:rPr lang="ru-RU" dirty="0" err="1" smtClean="0"/>
              <a:t>Къоло</a:t>
            </a:r>
            <a:r>
              <a:rPr lang="ru-RU" dirty="0" smtClean="0"/>
              <a:t> </a:t>
            </a:r>
            <a:r>
              <a:rPr lang="ru-RU" dirty="0" err="1" smtClean="0"/>
              <a:t>микьабилеб</a:t>
            </a:r>
            <a:r>
              <a:rPr lang="ru-RU" dirty="0" smtClean="0"/>
              <a:t> апрель.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              </a:t>
            </a:r>
            <a:r>
              <a:rPr lang="ru-RU" dirty="0" err="1" smtClean="0"/>
              <a:t>Талат</a:t>
            </a:r>
            <a:r>
              <a:rPr lang="ru-RU" dirty="0" smtClean="0"/>
              <a:t> </a:t>
            </a:r>
            <a:r>
              <a:rPr lang="ru-RU" dirty="0" err="1" smtClean="0"/>
              <a:t>къо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</a:t>
            </a:r>
            <a:r>
              <a:rPr lang="ru-RU" dirty="0" err="1" smtClean="0"/>
              <a:t>Классалда</a:t>
            </a:r>
            <a:r>
              <a:rPr lang="ru-RU" dirty="0" smtClean="0"/>
              <a:t> х1алт1и 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</a:t>
            </a:r>
            <a:r>
              <a:rPr lang="ru-RU" dirty="0" err="1" smtClean="0"/>
              <a:t>Дарсил</a:t>
            </a:r>
            <a:r>
              <a:rPr lang="ru-RU" dirty="0" smtClean="0"/>
              <a:t> тема : Ц1арулазул                                        бит1унхъва </a:t>
            </a:r>
            <a:r>
              <a:rPr lang="ru-RU" dirty="0" err="1" smtClean="0"/>
              <a:t>й</a:t>
            </a:r>
            <a:r>
              <a:rPr lang="ru-RU" dirty="0" smtClean="0"/>
              <a:t>  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Дарсил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мурадал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rgbClr val="FFFF00"/>
                </a:solidFill>
              </a:rPr>
              <a:t>1. </a:t>
            </a:r>
            <a:r>
              <a:rPr lang="ru-RU" b="1" dirty="0" err="1" smtClean="0">
                <a:solidFill>
                  <a:srgbClr val="FFFF00"/>
                </a:solidFill>
              </a:rPr>
              <a:t>Предложениязулъ</a:t>
            </a:r>
            <a:r>
              <a:rPr lang="ru-RU" b="1" dirty="0" smtClean="0">
                <a:solidFill>
                  <a:srgbClr val="FFFF00"/>
                </a:solidFill>
              </a:rPr>
              <a:t> ц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err="1" smtClean="0">
                <a:solidFill>
                  <a:srgbClr val="FFFF00"/>
                </a:solidFill>
              </a:rPr>
              <a:t>арубак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smtClean="0">
                <a:solidFill>
                  <a:srgbClr val="FFFF00"/>
                </a:solidFill>
              </a:rPr>
              <a:t>ал бит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err="1" smtClean="0">
                <a:solidFill>
                  <a:srgbClr val="FFFF00"/>
                </a:solidFill>
              </a:rPr>
              <a:t>ун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хъвазе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ва</a:t>
            </a:r>
            <a:r>
              <a:rPr lang="ru-RU" b="1" dirty="0" smtClean="0">
                <a:solidFill>
                  <a:srgbClr val="FFFF00"/>
                </a:solidFill>
              </a:rPr>
              <a:t> х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err="1" smtClean="0">
                <a:solidFill>
                  <a:srgbClr val="FFFF00"/>
                </a:solidFill>
              </a:rPr>
              <a:t>алт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err="1" smtClean="0">
                <a:solidFill>
                  <a:srgbClr val="FFFF00"/>
                </a:solidFill>
              </a:rPr>
              <a:t>изаризе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бажари</a:t>
            </a:r>
            <a:r>
              <a:rPr lang="ru-RU" b="1" dirty="0" smtClean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 </a:t>
            </a:r>
            <a:r>
              <a:rPr lang="ru-RU" b="1" dirty="0" err="1" smtClean="0">
                <a:solidFill>
                  <a:srgbClr val="002060"/>
                </a:solidFill>
              </a:rPr>
              <a:t>Лъималазул</a:t>
            </a:r>
            <a:r>
              <a:rPr lang="ru-RU" b="1" dirty="0" smtClean="0">
                <a:solidFill>
                  <a:srgbClr val="002060"/>
                </a:solidFill>
              </a:rPr>
              <a:t> калам </a:t>
            </a:r>
            <a:r>
              <a:rPr lang="ru-RU" b="1" dirty="0" err="1" smtClean="0">
                <a:solidFill>
                  <a:srgbClr val="002060"/>
                </a:solidFill>
              </a:rPr>
              <a:t>цебет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езабиялда</a:t>
            </a:r>
            <a:r>
              <a:rPr lang="ru-RU" b="1" dirty="0" smtClean="0">
                <a:solidFill>
                  <a:srgbClr val="002060"/>
                </a:solidFill>
              </a:rPr>
              <a:t> т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smtClean="0">
                <a:solidFill>
                  <a:srgbClr val="002060"/>
                </a:solidFill>
              </a:rPr>
              <a:t>ад х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алт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smtClean="0">
                <a:solidFill>
                  <a:srgbClr val="002060"/>
                </a:solidFill>
              </a:rPr>
              <a:t>и;</a:t>
            </a:r>
          </a:p>
          <a:p>
            <a:pPr marL="0" indent="0">
              <a:buNone/>
            </a:pPr>
            <a:r>
              <a:rPr lang="ru-RU"/>
              <a:t> </a:t>
            </a:r>
            <a:r>
              <a:rPr lang="ru-RU" smtClean="0"/>
              <a:t>         </a:t>
            </a:r>
            <a:r>
              <a:rPr lang="ru-RU" b="1" smtClean="0">
                <a:solidFill>
                  <a:srgbClr val="FF0000"/>
                </a:solidFill>
              </a:rPr>
              <a:t>3</a:t>
            </a:r>
            <a:r>
              <a:rPr lang="ru-RU" b="1" dirty="0" smtClean="0">
                <a:solidFill>
                  <a:srgbClr val="FF0000"/>
                </a:solidFill>
              </a:rPr>
              <a:t>. Текст бит1ун </a:t>
            </a:r>
            <a:r>
              <a:rPr lang="ru-RU" b="1" dirty="0" err="1" smtClean="0">
                <a:solidFill>
                  <a:srgbClr val="FF0000"/>
                </a:solidFill>
              </a:rPr>
              <a:t>ва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чвахун</a:t>
            </a:r>
            <a:r>
              <a:rPr lang="ru-RU" b="1" dirty="0" smtClean="0">
                <a:solidFill>
                  <a:srgbClr val="FF0000"/>
                </a:solidFill>
              </a:rPr>
              <a:t>   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          ц1ализе </a:t>
            </a:r>
            <a:r>
              <a:rPr lang="ru-RU" b="1" dirty="0" err="1" smtClean="0">
                <a:solidFill>
                  <a:srgbClr val="FF0000"/>
                </a:solidFill>
              </a:rPr>
              <a:t>бажари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борхизаби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  <a:endParaRPr lang="es-E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Рек</a:t>
            </a:r>
            <a:r>
              <a:rPr lang="en-US" sz="4000" b="1" dirty="0" smtClean="0">
                <a:solidFill>
                  <a:srgbClr val="7030A0"/>
                </a:solidFill>
              </a:rPr>
              <a:t>I</a:t>
            </a:r>
            <a:r>
              <a:rPr lang="ru-RU" sz="4000" b="1" dirty="0" err="1" smtClean="0">
                <a:solidFill>
                  <a:srgbClr val="7030A0"/>
                </a:solidFill>
              </a:rPr>
              <a:t>елгъеялъулаб</a:t>
            </a:r>
            <a:r>
              <a:rPr lang="ru-RU" sz="4000" b="1" dirty="0" smtClean="0">
                <a:solidFill>
                  <a:srgbClr val="7030A0"/>
                </a:solidFill>
              </a:rPr>
              <a:t> грамматика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</a:t>
            </a:r>
            <a:r>
              <a:rPr lang="ru-RU" sz="3600" b="1" dirty="0" err="1" smtClean="0">
                <a:solidFill>
                  <a:srgbClr val="FFFF00"/>
                </a:solidFill>
              </a:rPr>
              <a:t>Абундачазул</a:t>
            </a:r>
            <a:r>
              <a:rPr lang="ru-RU" sz="3600" b="1" dirty="0" smtClean="0">
                <a:solidFill>
                  <a:srgbClr val="FFFF00"/>
                </a:solidFill>
              </a:rPr>
              <a:t> </a:t>
            </a:r>
            <a:r>
              <a:rPr lang="ru-RU" sz="3600" b="1" dirty="0" err="1" smtClean="0">
                <a:solidFill>
                  <a:srgbClr val="FFFF00"/>
                </a:solidFill>
              </a:rPr>
              <a:t>къец</a:t>
            </a:r>
            <a:r>
              <a:rPr lang="ru-RU" sz="3600" b="1" dirty="0" smtClean="0">
                <a:solidFill>
                  <a:srgbClr val="FFFF00"/>
                </a:solidFill>
              </a:rPr>
              <a:t>:</a:t>
            </a:r>
          </a:p>
          <a:p>
            <a:pPr marL="514350" indent="-514350">
              <a:buAutoNum type="arabicPeriod"/>
            </a:pPr>
            <a:r>
              <a:rPr lang="ru-RU" sz="3600" b="1" dirty="0" err="1" smtClean="0">
                <a:solidFill>
                  <a:srgbClr val="FF0000"/>
                </a:solidFill>
              </a:rPr>
              <a:t>Гъамас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босе</a:t>
            </a:r>
            <a:r>
              <a:rPr lang="ru-RU" sz="3600" b="1" dirty="0" smtClean="0">
                <a:solidFill>
                  <a:srgbClr val="FF0000"/>
                </a:solidFill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</a:rPr>
              <a:t>Сакинат</a:t>
            </a:r>
            <a:r>
              <a:rPr lang="ru-RU" sz="3600" b="1" dirty="0" smtClean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   </a:t>
            </a:r>
            <a:r>
              <a:rPr lang="ru-RU" sz="3600" b="1" dirty="0" err="1" smtClean="0">
                <a:solidFill>
                  <a:srgbClr val="FF0000"/>
                </a:solidFill>
              </a:rPr>
              <a:t>Саргъас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босе</a:t>
            </a:r>
            <a:r>
              <a:rPr lang="ru-RU" sz="3600" b="1" dirty="0" smtClean="0">
                <a:solidFill>
                  <a:srgbClr val="FF0000"/>
                </a:solidFill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</a:rPr>
              <a:t>Салих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ат</a:t>
            </a:r>
            <a:endParaRPr lang="ru-RU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3600" dirty="0" smtClean="0"/>
              <a:t>          </a:t>
            </a:r>
            <a:r>
              <a:rPr lang="ru-RU" sz="3600" b="1" dirty="0" smtClean="0">
                <a:solidFill>
                  <a:srgbClr val="7030A0"/>
                </a:solidFill>
              </a:rPr>
              <a:t>2. </a:t>
            </a:r>
            <a:r>
              <a:rPr lang="ru-RU" sz="3600" b="1" dirty="0" err="1" smtClean="0">
                <a:solidFill>
                  <a:srgbClr val="7030A0"/>
                </a:solidFill>
              </a:rPr>
              <a:t>Цо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ккун</a:t>
            </a:r>
            <a:r>
              <a:rPr lang="ru-RU" sz="3600" b="1" dirty="0" smtClean="0">
                <a:solidFill>
                  <a:srgbClr val="7030A0"/>
                </a:solidFill>
              </a:rPr>
              <a:t>, </a:t>
            </a:r>
            <a:r>
              <a:rPr lang="ru-RU" sz="3600" b="1" dirty="0" err="1" smtClean="0">
                <a:solidFill>
                  <a:srgbClr val="7030A0"/>
                </a:solidFill>
              </a:rPr>
              <a:t>цер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ккун</a:t>
            </a:r>
            <a:r>
              <a:rPr lang="ru-RU" sz="3600" b="1" dirty="0" smtClean="0">
                <a:solidFill>
                  <a:srgbClr val="7030A0"/>
                </a:solidFill>
              </a:rPr>
              <a:t>,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7030A0"/>
                </a:solidFill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</a:rPr>
              <a:t>             </a:t>
            </a:r>
            <a:r>
              <a:rPr lang="ru-RU" sz="3600" b="1" dirty="0" err="1" smtClean="0">
                <a:solidFill>
                  <a:srgbClr val="7030A0"/>
                </a:solidFill>
              </a:rPr>
              <a:t>Царакъоралъ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цакьу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ккун</a:t>
            </a:r>
            <a:r>
              <a:rPr lang="ru-RU" sz="3600" b="1" dirty="0" smtClean="0">
                <a:solidFill>
                  <a:srgbClr val="7030A0"/>
                </a:solidFill>
              </a:rPr>
              <a:t>,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7030A0"/>
                </a:solidFill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</a:rPr>
              <a:t>             </a:t>
            </a:r>
            <a:r>
              <a:rPr lang="ru-RU" sz="3600" b="1" dirty="0" err="1" smtClean="0">
                <a:solidFill>
                  <a:srgbClr val="7030A0"/>
                </a:solidFill>
              </a:rPr>
              <a:t>Цидул</a:t>
            </a:r>
            <a:r>
              <a:rPr lang="ru-RU" sz="3600" b="1" dirty="0" smtClean="0">
                <a:solidFill>
                  <a:srgbClr val="7030A0"/>
                </a:solidFill>
              </a:rPr>
              <a:t> г</a:t>
            </a:r>
            <a:r>
              <a:rPr lang="en-US" sz="3600" b="1" dirty="0" smtClean="0">
                <a:solidFill>
                  <a:srgbClr val="7030A0"/>
                </a:solidFill>
              </a:rPr>
              <a:t>I</a:t>
            </a:r>
            <a:r>
              <a:rPr lang="ru-RU" sz="3600" b="1" dirty="0" err="1" smtClean="0">
                <a:solidFill>
                  <a:srgbClr val="7030A0"/>
                </a:solidFill>
              </a:rPr>
              <a:t>ундул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дица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ккун</a:t>
            </a:r>
            <a:r>
              <a:rPr lang="ru-RU" sz="3600" b="1" dirty="0" smtClean="0">
                <a:solidFill>
                  <a:srgbClr val="7030A0"/>
                </a:solidFill>
              </a:rPr>
              <a:t>,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7030A0"/>
                </a:solidFill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</a:rPr>
              <a:t>             </a:t>
            </a:r>
            <a:r>
              <a:rPr lang="ru-RU" sz="3600" b="1" dirty="0" err="1" smtClean="0">
                <a:solidFill>
                  <a:srgbClr val="7030A0"/>
                </a:solidFill>
              </a:rPr>
              <a:t>Ццидал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къвач</a:t>
            </a:r>
            <a:r>
              <a:rPr lang="en-US" sz="3600" b="1" dirty="0" smtClean="0">
                <a:solidFill>
                  <a:srgbClr val="7030A0"/>
                </a:solidFill>
              </a:rPr>
              <a:t>I</a:t>
            </a:r>
            <a:r>
              <a:rPr lang="ru-RU" sz="3600" b="1" dirty="0" smtClean="0">
                <a:solidFill>
                  <a:srgbClr val="7030A0"/>
                </a:solidFill>
              </a:rPr>
              <a:t>а </a:t>
            </a:r>
            <a:r>
              <a:rPr lang="ru-RU" sz="3600" b="1" dirty="0" err="1" smtClean="0">
                <a:solidFill>
                  <a:srgbClr val="7030A0"/>
                </a:solidFill>
              </a:rPr>
              <a:t>дуца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</a:rPr>
              <a:t>ккун</a:t>
            </a:r>
            <a:r>
              <a:rPr lang="ru-RU" sz="3600" b="1" dirty="0" smtClean="0">
                <a:solidFill>
                  <a:srgbClr val="7030A0"/>
                </a:solidFill>
              </a:rPr>
              <a:t>.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790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err="1" smtClean="0">
                <a:solidFill>
                  <a:srgbClr val="7030A0"/>
                </a:solidFill>
              </a:rPr>
              <a:t>Гьал</a:t>
            </a:r>
            <a:r>
              <a:rPr lang="ru-RU" sz="3200" b="1" dirty="0" smtClean="0">
                <a:solidFill>
                  <a:srgbClr val="7030A0"/>
                </a:solidFill>
              </a:rPr>
              <a:t> ц</a:t>
            </a:r>
            <a:r>
              <a:rPr lang="en-US" sz="3200" b="1" dirty="0" smtClean="0">
                <a:solidFill>
                  <a:srgbClr val="7030A0"/>
                </a:solidFill>
              </a:rPr>
              <a:t>I</a:t>
            </a:r>
            <a:r>
              <a:rPr lang="ru-RU" sz="3200" b="1" dirty="0" err="1" smtClean="0">
                <a:solidFill>
                  <a:srgbClr val="7030A0"/>
                </a:solidFill>
              </a:rPr>
              <a:t>арубак</a:t>
            </a:r>
            <a:r>
              <a:rPr lang="en-US" sz="3200" b="1" dirty="0" smtClean="0">
                <a:solidFill>
                  <a:srgbClr val="7030A0"/>
                </a:solidFill>
              </a:rPr>
              <a:t>I</a:t>
            </a:r>
            <a:r>
              <a:rPr lang="ru-RU" sz="3200" b="1" dirty="0" smtClean="0">
                <a:solidFill>
                  <a:srgbClr val="7030A0"/>
                </a:solidFill>
              </a:rPr>
              <a:t>ал </a:t>
            </a:r>
            <a:r>
              <a:rPr lang="ru-RU" sz="3200" b="1" dirty="0" err="1" smtClean="0">
                <a:solidFill>
                  <a:srgbClr val="7030A0"/>
                </a:solidFill>
              </a:rPr>
              <a:t>падежазде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</a:rPr>
              <a:t>сверизаре</a:t>
            </a:r>
            <a:r>
              <a:rPr lang="ru-RU" sz="3200" b="1" dirty="0" smtClean="0">
                <a:solidFill>
                  <a:srgbClr val="7030A0"/>
                </a:solidFill>
              </a:rPr>
              <a:t>    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FF00"/>
                </a:solidFill>
              </a:rPr>
              <a:t>Асл</a:t>
            </a:r>
            <a:r>
              <a:rPr lang="ru-RU" b="1" dirty="0" smtClean="0">
                <a:solidFill>
                  <a:srgbClr val="FFFF00"/>
                </a:solidFill>
              </a:rPr>
              <a:t>. п.       </a:t>
            </a:r>
            <a:r>
              <a:rPr lang="ru-RU" b="1" dirty="0" err="1" smtClean="0">
                <a:solidFill>
                  <a:srgbClr val="FF0000"/>
                </a:solidFill>
              </a:rPr>
              <a:t>Нилъ</a:t>
            </a:r>
            <a:r>
              <a:rPr lang="ru-RU" b="1" dirty="0" smtClean="0">
                <a:solidFill>
                  <a:srgbClr val="FF0000"/>
                </a:solidFill>
              </a:rPr>
              <a:t>,          </a:t>
            </a:r>
            <a:r>
              <a:rPr lang="ru-RU" b="1" dirty="0" err="1" smtClean="0">
                <a:solidFill>
                  <a:srgbClr val="FF0000"/>
                </a:solidFill>
              </a:rPr>
              <a:t>Щибалиго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FF00"/>
                </a:solidFill>
              </a:rPr>
              <a:t>Акт. п.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Х. п.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Кь</a:t>
            </a:r>
            <a:r>
              <a:rPr lang="ru-RU" b="1" dirty="0" smtClean="0">
                <a:solidFill>
                  <a:srgbClr val="FFFF00"/>
                </a:solidFill>
              </a:rPr>
              <a:t>. п. 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Жинда</a:t>
            </a:r>
            <a:r>
              <a:rPr lang="ru-RU" b="1" dirty="0" smtClean="0">
                <a:solidFill>
                  <a:srgbClr val="FFFF00"/>
                </a:solidFill>
              </a:rPr>
              <a:t> п. 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Жиндилъ</a:t>
            </a:r>
            <a:r>
              <a:rPr lang="ru-RU" b="1" dirty="0" smtClean="0">
                <a:solidFill>
                  <a:srgbClr val="FFFF00"/>
                </a:solidFill>
              </a:rPr>
              <a:t> п.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Жиндихъ</a:t>
            </a:r>
            <a:r>
              <a:rPr lang="ru-RU" b="1" dirty="0" smtClean="0">
                <a:solidFill>
                  <a:srgbClr val="FFFF00"/>
                </a:solidFill>
              </a:rPr>
              <a:t> п.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Жаниб</a:t>
            </a:r>
            <a:r>
              <a:rPr lang="ru-RU" b="1" dirty="0" smtClean="0">
                <a:solidFill>
                  <a:srgbClr val="FFFF00"/>
                </a:solidFill>
              </a:rPr>
              <a:t> п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699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Ц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err="1" smtClean="0">
                <a:solidFill>
                  <a:srgbClr val="FFFF00"/>
                </a:solidFill>
              </a:rPr>
              <a:t>ияб</a:t>
            </a:r>
            <a:r>
              <a:rPr lang="ru-RU" b="1" dirty="0" smtClean="0">
                <a:solidFill>
                  <a:srgbClr val="FFFF00"/>
                </a:solidFill>
              </a:rPr>
              <a:t> тема: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5073427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1. </a:t>
            </a:r>
            <a:r>
              <a:rPr lang="ru-RU" b="1" dirty="0" err="1" smtClean="0">
                <a:solidFill>
                  <a:srgbClr val="FF0000"/>
                </a:solidFill>
              </a:rPr>
              <a:t>Ниж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нилъ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нуж</a:t>
            </a:r>
            <a:r>
              <a:rPr lang="ru-RU" b="1" dirty="0" smtClean="0">
                <a:solidFill>
                  <a:srgbClr val="FF0000"/>
                </a:solidFill>
              </a:rPr>
              <a:t>, жив(-й, -б) </a:t>
            </a:r>
            <a:r>
              <a:rPr lang="ru-RU" b="1" dirty="0" err="1" smtClean="0">
                <a:solidFill>
                  <a:srgbClr val="FF0000"/>
                </a:solidFill>
              </a:rPr>
              <a:t>абурал</a:t>
            </a:r>
            <a:r>
              <a:rPr lang="ru-RU" b="1" dirty="0" smtClean="0">
                <a:solidFill>
                  <a:srgbClr val="FF0000"/>
                </a:solidFill>
              </a:rPr>
              <a:t> 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арубак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smtClean="0">
                <a:solidFill>
                  <a:srgbClr val="FF0000"/>
                </a:solidFill>
              </a:rPr>
              <a:t>ал </a:t>
            </a:r>
            <a:r>
              <a:rPr lang="ru-RU" b="1" dirty="0" err="1" smtClean="0">
                <a:solidFill>
                  <a:srgbClr val="FF0000"/>
                </a:solidFill>
              </a:rPr>
              <a:t>кьибил</a:t>
            </a:r>
            <a:r>
              <a:rPr lang="ru-RU" b="1" dirty="0" smtClean="0">
                <a:solidFill>
                  <a:srgbClr val="FF0000"/>
                </a:solidFill>
              </a:rPr>
              <a:t> 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унун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хъвала</a:t>
            </a:r>
            <a:r>
              <a:rPr lang="ru-RU" b="1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FF00"/>
                </a:solidFill>
              </a:rPr>
              <a:t>н</a:t>
            </a:r>
            <a:r>
              <a:rPr lang="ru-RU" b="1" dirty="0" err="1" smtClean="0">
                <a:solidFill>
                  <a:srgbClr val="FFFF00"/>
                </a:solidFill>
              </a:rPr>
              <a:t>ижеца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нилъеца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нужеца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жинца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2.Аслу </a:t>
            </a:r>
            <a:r>
              <a:rPr lang="ru-RU" b="1" dirty="0" err="1" smtClean="0">
                <a:solidFill>
                  <a:srgbClr val="FF0000"/>
                </a:solidFill>
              </a:rPr>
              <a:t>такрарлъун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абулел</a:t>
            </a:r>
            <a:r>
              <a:rPr lang="ru-RU" b="1" dirty="0" smtClean="0">
                <a:solidFill>
                  <a:srgbClr val="FF0000"/>
                </a:solidFill>
              </a:rPr>
              <a:t> 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арубак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smtClean="0">
                <a:solidFill>
                  <a:srgbClr val="FF0000"/>
                </a:solidFill>
              </a:rPr>
              <a:t>ал </a:t>
            </a:r>
            <a:r>
              <a:rPr lang="ru-RU" b="1" dirty="0" err="1" smtClean="0">
                <a:solidFill>
                  <a:srgbClr val="FF0000"/>
                </a:solidFill>
              </a:rPr>
              <a:t>дефисгун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хъвала</a:t>
            </a:r>
            <a:r>
              <a:rPr lang="ru-RU" b="1" dirty="0" smtClean="0">
                <a:solidFill>
                  <a:srgbClr val="FF0000"/>
                </a:solidFill>
              </a:rPr>
              <a:t>: </a:t>
            </a:r>
            <a:r>
              <a:rPr lang="ru-RU" b="1" dirty="0" smtClean="0">
                <a:solidFill>
                  <a:srgbClr val="FFFF00"/>
                </a:solidFill>
              </a:rPr>
              <a:t>жив-жив, жиде-</a:t>
            </a:r>
            <a:r>
              <a:rPr lang="ru-RU" b="1" dirty="0" err="1" smtClean="0">
                <a:solidFill>
                  <a:srgbClr val="FFFF00"/>
                </a:solidFill>
              </a:rPr>
              <a:t>жидер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дунго-дунго</a:t>
            </a:r>
            <a:r>
              <a:rPr lang="ru-RU" b="1" dirty="0" smtClean="0">
                <a:solidFill>
                  <a:srgbClr val="FFFF00"/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3. 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арубак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азул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разрядал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лъугьинарулел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формантал</a:t>
            </a:r>
            <a:r>
              <a:rPr lang="ru-RU" b="1" dirty="0" smtClean="0">
                <a:solidFill>
                  <a:srgbClr val="FF0000"/>
                </a:solidFill>
              </a:rPr>
              <a:t>: </a:t>
            </a:r>
            <a:r>
              <a:rPr lang="ru-RU" b="1" dirty="0" smtClean="0">
                <a:solidFill>
                  <a:srgbClr val="FFFF00"/>
                </a:solidFill>
              </a:rPr>
              <a:t>-</a:t>
            </a:r>
            <a:r>
              <a:rPr lang="ru-RU" b="1" dirty="0" err="1" smtClean="0">
                <a:solidFill>
                  <a:srgbClr val="FFFF00"/>
                </a:solidFill>
              </a:rPr>
              <a:t>го</a:t>
            </a:r>
            <a:r>
              <a:rPr lang="ru-RU" b="1" dirty="0" smtClean="0">
                <a:solidFill>
                  <a:srgbClr val="FFFF00"/>
                </a:solidFill>
              </a:rPr>
              <a:t>, -</a:t>
            </a:r>
            <a:r>
              <a:rPr lang="ru-RU" b="1" dirty="0" err="1" smtClean="0">
                <a:solidFill>
                  <a:srgbClr val="FFFF00"/>
                </a:solidFill>
              </a:rPr>
              <a:t>ниги</a:t>
            </a:r>
            <a:r>
              <a:rPr lang="ru-RU" b="1" dirty="0" smtClean="0">
                <a:solidFill>
                  <a:srgbClr val="FFFF00"/>
                </a:solidFill>
              </a:rPr>
              <a:t>,-</a:t>
            </a:r>
            <a:r>
              <a:rPr lang="ru-RU" b="1" dirty="0" err="1" smtClean="0">
                <a:solidFill>
                  <a:srgbClr val="FFFF00"/>
                </a:solidFill>
              </a:rPr>
              <a:t>алиго</a:t>
            </a:r>
            <a:r>
              <a:rPr lang="ru-RU" b="1" dirty="0" smtClean="0">
                <a:solidFill>
                  <a:srgbClr val="FFFF00"/>
                </a:solidFill>
              </a:rPr>
              <a:t>, - </a:t>
            </a:r>
            <a:r>
              <a:rPr lang="ru-RU" b="1" dirty="0" err="1" smtClean="0">
                <a:solidFill>
                  <a:srgbClr val="FFFF00"/>
                </a:solidFill>
              </a:rPr>
              <a:t>ялиго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ц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арубак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азда</a:t>
            </a:r>
            <a:r>
              <a:rPr lang="ru-RU" b="1" dirty="0" smtClean="0">
                <a:solidFill>
                  <a:srgbClr val="FF0000"/>
                </a:solidFill>
              </a:rPr>
              <a:t> рек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ун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хъвала</a:t>
            </a:r>
            <a:r>
              <a:rPr lang="ru-RU" b="1" dirty="0" smtClean="0">
                <a:solidFill>
                  <a:srgbClr val="FF0000"/>
                </a:solidFill>
              </a:rPr>
              <a:t>. 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588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29600" cy="1224136"/>
          </a:xfrm>
        </p:spPr>
        <p:txBody>
          <a:bodyPr/>
          <a:lstStyle/>
          <a:p>
            <a:r>
              <a:rPr lang="ru-RU" sz="3200" b="1" dirty="0" smtClean="0"/>
              <a:t>Х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ажатаб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падежалда</a:t>
            </a:r>
            <a:r>
              <a:rPr lang="ru-RU" sz="3200" b="1" dirty="0" smtClean="0"/>
              <a:t> ц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арубак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алги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лъун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кицаби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хъвай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Мун </a:t>
            </a:r>
            <a:r>
              <a:rPr lang="ru-RU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лъил</a:t>
            </a:r>
            <a:r>
              <a:rPr lang="ru-RU" dirty="0" smtClean="0">
                <a:solidFill>
                  <a:srgbClr val="7030A0"/>
                </a:solidFill>
              </a:rPr>
              <a:t>?) </a:t>
            </a:r>
            <a:r>
              <a:rPr lang="ru-RU" dirty="0" err="1" smtClean="0"/>
              <a:t>гьалмагъ</a:t>
            </a:r>
            <a:r>
              <a:rPr lang="ru-RU" dirty="0" smtClean="0"/>
              <a:t> </a:t>
            </a:r>
            <a:r>
              <a:rPr lang="ru-RU" dirty="0" err="1" smtClean="0"/>
              <a:t>щиван</a:t>
            </a:r>
            <a:r>
              <a:rPr lang="ru-RU" dirty="0" smtClean="0"/>
              <a:t> </a:t>
            </a:r>
            <a:r>
              <a:rPr lang="ru-RU" dirty="0" err="1" smtClean="0"/>
              <a:t>бице</a:t>
            </a:r>
            <a:r>
              <a:rPr lang="ru-RU" dirty="0" smtClean="0"/>
              <a:t>, </a:t>
            </a:r>
            <a:r>
              <a:rPr lang="ru-RU" dirty="0" err="1" smtClean="0"/>
              <a:t>мунго</a:t>
            </a:r>
            <a:r>
              <a:rPr lang="ru-RU" dirty="0" smtClean="0"/>
              <a:t> </a:t>
            </a:r>
            <a:r>
              <a:rPr lang="ru-RU" dirty="0" err="1" smtClean="0"/>
              <a:t>щив</a:t>
            </a:r>
            <a:r>
              <a:rPr lang="ru-RU" dirty="0" smtClean="0"/>
              <a:t> </a:t>
            </a:r>
            <a:r>
              <a:rPr lang="ru-RU" dirty="0" err="1" smtClean="0"/>
              <a:t>чиян</a:t>
            </a:r>
            <a:r>
              <a:rPr lang="ru-RU" dirty="0" smtClean="0"/>
              <a:t> </a:t>
            </a:r>
            <a:r>
              <a:rPr lang="ru-RU" dirty="0" err="1" smtClean="0"/>
              <a:t>бицина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Живго</a:t>
            </a:r>
            <a:r>
              <a:rPr lang="ru-RU" dirty="0" smtClean="0"/>
              <a:t> жив </a:t>
            </a:r>
            <a:r>
              <a:rPr lang="ru-RU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лъие</a:t>
            </a:r>
            <a:r>
              <a:rPr lang="ru-RU" dirty="0" smtClean="0">
                <a:solidFill>
                  <a:srgbClr val="7030A0"/>
                </a:solidFill>
              </a:rPr>
              <a:t>?) </a:t>
            </a:r>
            <a:r>
              <a:rPr lang="ru-RU" dirty="0" smtClean="0"/>
              <a:t>г</a:t>
            </a:r>
            <a:r>
              <a:rPr lang="en-US" dirty="0" smtClean="0"/>
              <a:t>I</a:t>
            </a:r>
            <a:r>
              <a:rPr lang="ru-RU" dirty="0" err="1" smtClean="0"/>
              <a:t>урав</a:t>
            </a:r>
            <a:r>
              <a:rPr lang="ru-RU" dirty="0" smtClean="0"/>
              <a:t> г</a:t>
            </a:r>
            <a:r>
              <a:rPr lang="en-US" dirty="0" smtClean="0"/>
              <a:t>I</a:t>
            </a:r>
            <a:r>
              <a:rPr lang="ru-RU" dirty="0" err="1" smtClean="0"/>
              <a:t>адамазе</a:t>
            </a:r>
            <a:r>
              <a:rPr lang="ru-RU" dirty="0" smtClean="0"/>
              <a:t> </a:t>
            </a:r>
            <a:r>
              <a:rPr lang="ru-RU" dirty="0" err="1" smtClean="0"/>
              <a:t>басралъула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Живго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лъица</a:t>
            </a:r>
            <a:r>
              <a:rPr lang="ru-RU" dirty="0" smtClean="0">
                <a:solidFill>
                  <a:srgbClr val="7030A0"/>
                </a:solidFill>
              </a:rPr>
              <a:t>?) </a:t>
            </a:r>
            <a:r>
              <a:rPr lang="ru-RU" dirty="0" err="1" smtClean="0"/>
              <a:t>веццарав</a:t>
            </a:r>
            <a:r>
              <a:rPr lang="ru-RU" dirty="0" smtClean="0"/>
              <a:t> </a:t>
            </a:r>
            <a:r>
              <a:rPr lang="ru-RU" dirty="0" err="1" smtClean="0"/>
              <a:t>чияца</a:t>
            </a:r>
            <a:r>
              <a:rPr lang="ru-RU" dirty="0" smtClean="0"/>
              <a:t> </a:t>
            </a:r>
            <a:r>
              <a:rPr lang="ru-RU" dirty="0" err="1" smtClean="0"/>
              <a:t>какула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Мун </a:t>
            </a:r>
            <a:r>
              <a:rPr lang="ru-RU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лъие</a:t>
            </a:r>
            <a:r>
              <a:rPr lang="ru-RU" dirty="0" smtClean="0">
                <a:solidFill>
                  <a:srgbClr val="7030A0"/>
                </a:solidFill>
              </a:rPr>
              <a:t>?) </a:t>
            </a:r>
            <a:r>
              <a:rPr lang="ru-RU" dirty="0" smtClean="0"/>
              <a:t>г</a:t>
            </a:r>
            <a:r>
              <a:rPr lang="en-US" dirty="0" smtClean="0"/>
              <a:t>I</a:t>
            </a:r>
            <a:r>
              <a:rPr lang="ru-RU" dirty="0" err="1" smtClean="0"/>
              <a:t>адинг</a:t>
            </a:r>
            <a:r>
              <a:rPr lang="en-US" dirty="0" smtClean="0"/>
              <a:t>I</a:t>
            </a:r>
            <a:r>
              <a:rPr lang="ru-RU" dirty="0" smtClean="0"/>
              <a:t>умру г</a:t>
            </a:r>
            <a:r>
              <a:rPr lang="en-US" dirty="0" smtClean="0"/>
              <a:t>I</a:t>
            </a:r>
            <a:r>
              <a:rPr lang="ru-RU" dirty="0" err="1" smtClean="0"/>
              <a:t>адамазеги</a:t>
            </a:r>
            <a:r>
              <a:rPr lang="ru-RU" dirty="0" smtClean="0"/>
              <a:t> </a:t>
            </a:r>
            <a:r>
              <a:rPr lang="ru-RU" dirty="0" err="1" smtClean="0"/>
              <a:t>хирияб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Нилъго</a:t>
            </a:r>
            <a:r>
              <a:rPr lang="ru-RU" dirty="0" smtClean="0"/>
              <a:t> </a:t>
            </a:r>
            <a:r>
              <a:rPr lang="ru-RU" dirty="0" err="1" smtClean="0"/>
              <a:t>нилъго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лъихъан</a:t>
            </a:r>
            <a:r>
              <a:rPr lang="ru-RU" dirty="0" smtClean="0">
                <a:solidFill>
                  <a:srgbClr val="7030A0"/>
                </a:solidFill>
              </a:rPr>
              <a:t>?) </a:t>
            </a:r>
            <a:r>
              <a:rPr lang="ru-RU" dirty="0" err="1" smtClean="0"/>
              <a:t>абун</a:t>
            </a:r>
            <a:r>
              <a:rPr lang="ru-RU" dirty="0" smtClean="0"/>
              <a:t> буго г</a:t>
            </a:r>
            <a:r>
              <a:rPr lang="en-US" dirty="0" smtClean="0"/>
              <a:t>I</a:t>
            </a:r>
            <a:r>
              <a:rPr lang="ru-RU" dirty="0" err="1" smtClean="0"/>
              <a:t>ат</a:t>
            </a:r>
            <a:r>
              <a:rPr lang="en-US" dirty="0" smtClean="0"/>
              <a:t>I</a:t>
            </a:r>
            <a:r>
              <a:rPr lang="ru-RU" dirty="0" err="1" smtClean="0"/>
              <a:t>ахинк</a:t>
            </a:r>
            <a:r>
              <a:rPr lang="en-US" dirty="0" smtClean="0"/>
              <a:t>I</a:t>
            </a:r>
            <a:r>
              <a:rPr lang="ru-RU" dirty="0" smtClean="0"/>
              <a:t>аз.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0914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4982"/>
          </a:xfrm>
        </p:spPr>
        <p:txBody>
          <a:bodyPr/>
          <a:lstStyle/>
          <a:p>
            <a:r>
              <a:rPr lang="ru-RU" sz="3600" dirty="0" smtClean="0"/>
              <a:t>Ц</a:t>
            </a:r>
            <a:r>
              <a:rPr lang="en-US" sz="3600" dirty="0" smtClean="0"/>
              <a:t>I</a:t>
            </a:r>
            <a:r>
              <a:rPr lang="ru-RU" sz="3600" dirty="0" err="1" smtClean="0"/>
              <a:t>арубак</a:t>
            </a:r>
            <a:r>
              <a:rPr lang="en-US" sz="3600" dirty="0" smtClean="0"/>
              <a:t>I</a:t>
            </a:r>
            <a:r>
              <a:rPr lang="ru-RU" sz="3600" dirty="0" smtClean="0"/>
              <a:t>ал </a:t>
            </a:r>
            <a:r>
              <a:rPr lang="ru-RU" sz="3600" dirty="0" err="1" smtClean="0"/>
              <a:t>рате</a:t>
            </a:r>
            <a:r>
              <a:rPr lang="ru-RU" sz="3600" dirty="0" smtClean="0"/>
              <a:t>, </a:t>
            </a:r>
            <a:r>
              <a:rPr lang="ru-RU" sz="3600" dirty="0" err="1" smtClean="0"/>
              <a:t>гьезие</a:t>
            </a:r>
            <a:r>
              <a:rPr lang="ru-RU" sz="3600" dirty="0" smtClean="0"/>
              <a:t> </a:t>
            </a:r>
            <a:r>
              <a:rPr lang="ru-RU" sz="3600" dirty="0" err="1" smtClean="0"/>
              <a:t>суал</a:t>
            </a:r>
            <a:r>
              <a:rPr lang="ru-RU" sz="3600" dirty="0" smtClean="0"/>
              <a:t> </a:t>
            </a:r>
            <a:r>
              <a:rPr lang="ru-RU" sz="3600" dirty="0" err="1" smtClean="0"/>
              <a:t>лъе</a:t>
            </a:r>
            <a:r>
              <a:rPr lang="ru-RU" sz="3600" dirty="0" smtClean="0"/>
              <a:t>, </a:t>
            </a:r>
            <a:r>
              <a:rPr lang="ru-RU" sz="3600" dirty="0" err="1" smtClean="0"/>
              <a:t>кинаб</a:t>
            </a:r>
            <a:r>
              <a:rPr lang="ru-RU" sz="3600" dirty="0" smtClean="0"/>
              <a:t> </a:t>
            </a:r>
            <a:r>
              <a:rPr lang="ru-RU" sz="3600" dirty="0" err="1" smtClean="0"/>
              <a:t>падежалда</a:t>
            </a:r>
            <a:r>
              <a:rPr lang="ru-RU" sz="3600" dirty="0" smtClean="0"/>
              <a:t> </a:t>
            </a:r>
            <a:r>
              <a:rPr lang="ru-RU" sz="3600" dirty="0" err="1" smtClean="0"/>
              <a:t>ругелали</a:t>
            </a:r>
            <a:r>
              <a:rPr lang="ru-RU" sz="3600" dirty="0" smtClean="0"/>
              <a:t> </a:t>
            </a:r>
            <a:r>
              <a:rPr lang="ru-RU" sz="3600" dirty="0" err="1" smtClean="0"/>
              <a:t>хъвай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err="1" smtClean="0">
                <a:solidFill>
                  <a:srgbClr val="FFFF00"/>
                </a:solidFill>
              </a:rPr>
              <a:t>Дица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духъе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арал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кагътазул</a:t>
            </a:r>
            <a:r>
              <a:rPr lang="ru-RU" sz="2800" dirty="0" smtClean="0">
                <a:solidFill>
                  <a:srgbClr val="FFFF00"/>
                </a:solidFill>
              </a:rPr>
              <a:t> х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err="1" smtClean="0">
                <a:solidFill>
                  <a:srgbClr val="FFFF00"/>
                </a:solidFill>
              </a:rPr>
              <a:t>исаб</a:t>
            </a:r>
            <a:r>
              <a:rPr lang="ru-RU" sz="2800" dirty="0" smtClean="0">
                <a:solidFill>
                  <a:srgbClr val="FFFF00"/>
                </a:solidFill>
              </a:rPr>
              <a:t>,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Килщил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гьодал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рик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smtClean="0">
                <a:solidFill>
                  <a:srgbClr val="FFFF00"/>
                </a:solidFill>
              </a:rPr>
              <a:t>к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err="1" smtClean="0">
                <a:solidFill>
                  <a:srgbClr val="FFFF00"/>
                </a:solidFill>
              </a:rPr>
              <a:t>ун</a:t>
            </a:r>
            <a:r>
              <a:rPr lang="ru-RU" sz="2800" dirty="0" smtClean="0">
                <a:solidFill>
                  <a:srgbClr val="FFFF00"/>
                </a:solidFill>
              </a:rPr>
              <a:t>, </a:t>
            </a:r>
            <a:r>
              <a:rPr lang="ru-RU" sz="2800" dirty="0" err="1" smtClean="0">
                <a:solidFill>
                  <a:srgbClr val="FFFF00"/>
                </a:solidFill>
              </a:rPr>
              <a:t>гьабулареб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щай</a:t>
            </a:r>
            <a:r>
              <a:rPr lang="ru-RU" sz="2800" dirty="0" smtClean="0">
                <a:solidFill>
                  <a:srgbClr val="FFFF00"/>
                </a:solidFill>
              </a:rPr>
              <a:t>?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Кодор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ратич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smtClean="0">
                <a:solidFill>
                  <a:srgbClr val="FFFF00"/>
                </a:solidFill>
              </a:rPr>
              <a:t>они, </a:t>
            </a:r>
            <a:r>
              <a:rPr lang="ru-RU" sz="2800" dirty="0" err="1" smtClean="0">
                <a:solidFill>
                  <a:srgbClr val="FFFF00"/>
                </a:solidFill>
              </a:rPr>
              <a:t>гьал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гурищ</a:t>
            </a:r>
            <a:r>
              <a:rPr lang="ru-RU" sz="2800" dirty="0" smtClean="0">
                <a:solidFill>
                  <a:srgbClr val="FFFF00"/>
                </a:solidFill>
              </a:rPr>
              <a:t> ч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err="1" smtClean="0">
                <a:solidFill>
                  <a:srgbClr val="FFFF00"/>
                </a:solidFill>
              </a:rPr>
              <a:t>умал</a:t>
            </a:r>
            <a:r>
              <a:rPr lang="ru-RU" sz="2800" dirty="0" smtClean="0">
                <a:solidFill>
                  <a:srgbClr val="FFFF00"/>
                </a:solidFill>
              </a:rPr>
              <a:t>,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Мунго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сваказег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smtClean="0">
                <a:solidFill>
                  <a:srgbClr val="FFFF00"/>
                </a:solidFill>
              </a:rPr>
              <a:t>ан </a:t>
            </a:r>
            <a:r>
              <a:rPr lang="ru-RU" sz="2800" dirty="0" err="1" smtClean="0">
                <a:solidFill>
                  <a:srgbClr val="FFFF00"/>
                </a:solidFill>
              </a:rPr>
              <a:t>сверулей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йик</a:t>
            </a:r>
            <a:r>
              <a:rPr lang="en-US" sz="2800" dirty="0">
                <a:solidFill>
                  <a:srgbClr val="FFFF00"/>
                </a:solidFill>
              </a:rPr>
              <a:t>I</a:t>
            </a:r>
            <a:r>
              <a:rPr lang="ru-RU" sz="2800" dirty="0" smtClean="0">
                <a:solidFill>
                  <a:srgbClr val="FFFF00"/>
                </a:solidFill>
              </a:rPr>
              <a:t>а.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Гьаб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анкьида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жаниб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духъе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хъван</a:t>
            </a:r>
            <a:r>
              <a:rPr lang="ru-RU" sz="2800" dirty="0" smtClean="0">
                <a:solidFill>
                  <a:srgbClr val="FFFF00"/>
                </a:solidFill>
              </a:rPr>
              <a:t> араб 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Ункъо-щуго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кагъат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киб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дуца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лъураб</a:t>
            </a:r>
            <a:r>
              <a:rPr lang="ru-RU" sz="2800" dirty="0" smtClean="0">
                <a:solidFill>
                  <a:srgbClr val="FFFF00"/>
                </a:solidFill>
              </a:rPr>
              <a:t>?</a:t>
            </a:r>
          </a:p>
          <a:p>
            <a:r>
              <a:rPr lang="ru-RU" sz="2800" dirty="0" err="1" smtClean="0">
                <a:solidFill>
                  <a:srgbClr val="FFFF00"/>
                </a:solidFill>
              </a:rPr>
              <a:t>Лъабго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моц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err="1" smtClean="0">
                <a:solidFill>
                  <a:srgbClr val="FFFF00"/>
                </a:solidFill>
              </a:rPr>
              <a:t>идасан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цо-цо</a:t>
            </a:r>
            <a:r>
              <a:rPr lang="ru-RU" sz="2800" dirty="0" smtClean="0">
                <a:solidFill>
                  <a:srgbClr val="FFFF00"/>
                </a:solidFill>
              </a:rPr>
              <a:t> бит</a:t>
            </a:r>
            <a:r>
              <a:rPr lang="en-US" sz="2800" dirty="0" smtClean="0">
                <a:solidFill>
                  <a:srgbClr val="FFFF00"/>
                </a:solidFill>
              </a:rPr>
              <a:t>I</a:t>
            </a:r>
            <a:r>
              <a:rPr lang="ru-RU" sz="2800" dirty="0" err="1" smtClean="0">
                <a:solidFill>
                  <a:srgbClr val="FFFF00"/>
                </a:solidFill>
              </a:rPr>
              <a:t>улеб</a:t>
            </a:r>
            <a:endParaRPr lang="ru-RU" sz="2800" dirty="0" smtClean="0">
              <a:solidFill>
                <a:srgbClr val="FFFF00"/>
              </a:solidFill>
            </a:endParaRPr>
          </a:p>
          <a:p>
            <a:r>
              <a:rPr lang="ru-RU" sz="2800" dirty="0" err="1" smtClean="0">
                <a:solidFill>
                  <a:srgbClr val="FFFF00"/>
                </a:solidFill>
              </a:rPr>
              <a:t>Дурго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кагътазул</a:t>
            </a:r>
            <a:r>
              <a:rPr lang="ru-RU" sz="2800" dirty="0" smtClean="0">
                <a:solidFill>
                  <a:srgbClr val="FFFF00"/>
                </a:solidFill>
              </a:rPr>
              <a:t> счет </a:t>
            </a:r>
            <a:r>
              <a:rPr lang="ru-RU" sz="2800" dirty="0" err="1" smtClean="0">
                <a:solidFill>
                  <a:srgbClr val="FFFF00"/>
                </a:solidFill>
              </a:rPr>
              <a:t>щай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</a:rPr>
              <a:t>гьабулареб</a:t>
            </a:r>
            <a:r>
              <a:rPr lang="ru-RU" sz="2800" dirty="0" smtClean="0">
                <a:solidFill>
                  <a:srgbClr val="FFFF00"/>
                </a:solidFill>
              </a:rPr>
              <a:t>?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499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600" b="1" dirty="0" err="1" smtClean="0">
                <a:solidFill>
                  <a:srgbClr val="FF0000"/>
                </a:solidFill>
              </a:rPr>
              <a:t>Ниж</a:t>
            </a:r>
            <a:r>
              <a:rPr lang="ru-RU" sz="6600" b="1" dirty="0" smtClean="0">
                <a:solidFill>
                  <a:srgbClr val="FF0000"/>
                </a:solidFill>
              </a:rPr>
              <a:t>, </a:t>
            </a:r>
            <a:r>
              <a:rPr lang="ru-RU" sz="6600" b="1" dirty="0" err="1" smtClean="0">
                <a:solidFill>
                  <a:srgbClr val="FF0000"/>
                </a:solidFill>
              </a:rPr>
              <a:t>нилъ</a:t>
            </a:r>
            <a:r>
              <a:rPr lang="ru-RU" sz="6600" b="1" dirty="0" smtClean="0">
                <a:solidFill>
                  <a:srgbClr val="FF0000"/>
                </a:solidFill>
              </a:rPr>
              <a:t>, </a:t>
            </a:r>
            <a:r>
              <a:rPr lang="ru-RU" sz="6600" b="1" dirty="0" err="1" smtClean="0">
                <a:solidFill>
                  <a:srgbClr val="FF0000"/>
                </a:solidFill>
              </a:rPr>
              <a:t>нуж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абурал</a:t>
            </a:r>
            <a:r>
              <a:rPr lang="ru-RU" sz="4400" b="1" dirty="0" smtClean="0">
                <a:solidFill>
                  <a:srgbClr val="002060"/>
                </a:solidFill>
              </a:rPr>
              <a:t> ц</a:t>
            </a:r>
            <a:r>
              <a:rPr lang="en-US" sz="4400" b="1" dirty="0" smtClean="0">
                <a:solidFill>
                  <a:srgbClr val="002060"/>
                </a:solidFill>
              </a:rPr>
              <a:t>I</a:t>
            </a:r>
            <a:r>
              <a:rPr lang="ru-RU" sz="4400" b="1" dirty="0" err="1" smtClean="0">
                <a:solidFill>
                  <a:srgbClr val="002060"/>
                </a:solidFill>
              </a:rPr>
              <a:t>арубак</a:t>
            </a:r>
            <a:r>
              <a:rPr lang="en-US" sz="4400" b="1" dirty="0" smtClean="0">
                <a:solidFill>
                  <a:srgbClr val="002060"/>
                </a:solidFill>
              </a:rPr>
              <a:t>I</a:t>
            </a:r>
            <a:r>
              <a:rPr lang="ru-RU" sz="4400" b="1" dirty="0" err="1" smtClean="0">
                <a:solidFill>
                  <a:srgbClr val="002060"/>
                </a:solidFill>
              </a:rPr>
              <a:t>алги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гьоркьоре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ккезарун</a:t>
            </a:r>
            <a:r>
              <a:rPr lang="ru-RU" sz="4400" b="1" dirty="0" smtClean="0">
                <a:solidFill>
                  <a:srgbClr val="002060"/>
                </a:solidFill>
              </a:rPr>
              <a:t>, </a:t>
            </a:r>
            <a:r>
              <a:rPr lang="ru-RU" sz="4400" b="1" dirty="0" err="1" smtClean="0">
                <a:solidFill>
                  <a:srgbClr val="002060"/>
                </a:solidFill>
              </a:rPr>
              <a:t>предложениял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ургъе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ва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</a:rPr>
              <a:t>хъвай</a:t>
            </a:r>
            <a:r>
              <a:rPr lang="ru-RU" sz="4400" b="1" dirty="0" smtClean="0">
                <a:solidFill>
                  <a:srgbClr val="002060"/>
                </a:solidFill>
              </a:rPr>
              <a:t>.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5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475</Words>
  <Application>Microsoft Office PowerPoint</Application>
  <PresentationFormat>Экран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Diseño predeterminado</vt:lpstr>
      <vt:lpstr>6 класс ЦIарубакIазул битIунхъвай</vt:lpstr>
      <vt:lpstr>Слайд 2</vt:lpstr>
      <vt:lpstr>Дарсил мурадал</vt:lpstr>
      <vt:lpstr>РекIелгъеялъулаб грамматика</vt:lpstr>
      <vt:lpstr>Гьал цIарубакIал падежазде сверизаре    </vt:lpstr>
      <vt:lpstr>ЦIияб тема:</vt:lpstr>
      <vt:lpstr>ХIажатаб падежалда цIарубакIалги лъун, кицаби хъвай.</vt:lpstr>
      <vt:lpstr>ЦIарубакIал рате, гьезие суал лъе, кинаб падежалда ругелали хъвай.</vt:lpstr>
      <vt:lpstr>Слайд 9</vt:lpstr>
      <vt:lpstr>Дарсил хIасилал гьари</vt:lpstr>
      <vt:lpstr>Рокъобе хIалтIи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ASUS</cp:lastModifiedBy>
  <cp:revision>41</cp:revision>
  <dcterms:created xsi:type="dcterms:W3CDTF">2009-10-07T17:55:06Z</dcterms:created>
  <dcterms:modified xsi:type="dcterms:W3CDTF">2020-04-21T10:18:20Z</dcterms:modified>
</cp:coreProperties>
</file>