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60" r:id="rId4"/>
    <p:sldId id="261" r:id="rId5"/>
    <p:sldId id="263" r:id="rId6"/>
    <p:sldId id="264" r:id="rId7"/>
    <p:sldId id="265" r:id="rId8"/>
    <p:sldId id="266" r:id="rId9"/>
    <p:sldId id="267" r:id="rId10"/>
    <p:sldId id="268" r:id="rId11"/>
    <p:sldId id="269" r:id="rId12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494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5EA764-5677-4DC8-A332-66856BC8E646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3DFE8F-FBFB-4227-8C43-C1A93C10EFDB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FAF5C7-EC13-45EA-8795-19DFD499566C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DAF4F8-9E57-4B4C-B3D9-FC3191B6016D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84C3A1-92DB-48EA-B429-CBD80A2E8DAF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66913F-0E1A-4AF9-97B8-DEFAF8DF4A27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68880D-297C-4DAD-B7B4-529352B6D6EB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44531F-224A-4770-8EDE-FD28C2B1D6F0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DE5D2D-2D98-489E-8A89-6B920770781C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260211-7805-4FA1-9C82-88FB54A04876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0108F3-2A8C-42F9-85FB-BB7C9C39E99F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BA9224C-B3DC-42CE-965E-B90881FBA1F3}" type="slidenum">
              <a:rPr lang="es-ES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4" name="Rectangle 26"/>
          <p:cNvSpPr>
            <a:spLocks noGrp="1" noChangeArrowheads="1"/>
          </p:cNvSpPr>
          <p:nvPr>
            <p:ph type="ctrTitle"/>
          </p:nvPr>
        </p:nvSpPr>
        <p:spPr>
          <a:xfrm>
            <a:off x="3131840" y="1412777"/>
            <a:ext cx="5400973" cy="2376263"/>
          </a:xfrm>
        </p:spPr>
        <p:txBody>
          <a:bodyPr/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6 класс</a:t>
            </a:r>
            <a:br>
              <a:rPr lang="ru-RU" sz="5400" b="1" dirty="0" smtClean="0">
                <a:solidFill>
                  <a:srgbClr val="FF0000"/>
                </a:solidFill>
              </a:rPr>
            </a:br>
            <a:r>
              <a:rPr lang="ru-RU" sz="5400" b="1" dirty="0" smtClean="0">
                <a:solidFill>
                  <a:srgbClr val="FF0000"/>
                </a:solidFill>
              </a:rPr>
              <a:t>Ц</a:t>
            </a:r>
            <a:r>
              <a:rPr lang="en-US" sz="5400" b="1" dirty="0" smtClean="0">
                <a:solidFill>
                  <a:srgbClr val="FF0000"/>
                </a:solidFill>
              </a:rPr>
              <a:t>I</a:t>
            </a:r>
            <a:r>
              <a:rPr lang="ru-RU" sz="5400" b="1" dirty="0" err="1" smtClean="0">
                <a:solidFill>
                  <a:srgbClr val="FF0000"/>
                </a:solidFill>
              </a:rPr>
              <a:t>арубак</a:t>
            </a:r>
            <a:r>
              <a:rPr lang="en-US" sz="5400" b="1" dirty="0" smtClean="0">
                <a:solidFill>
                  <a:srgbClr val="FF0000"/>
                </a:solidFill>
              </a:rPr>
              <a:t>I</a:t>
            </a:r>
            <a:r>
              <a:rPr lang="ru-RU" sz="5400" b="1" dirty="0" err="1" smtClean="0">
                <a:solidFill>
                  <a:srgbClr val="FF0000"/>
                </a:solidFill>
              </a:rPr>
              <a:t>азул</a:t>
            </a:r>
            <a:r>
              <a:rPr lang="ru-RU" sz="5400" b="1" dirty="0" smtClean="0">
                <a:solidFill>
                  <a:srgbClr val="FF0000"/>
                </a:solidFill>
              </a:rPr>
              <a:t> бит</a:t>
            </a:r>
            <a:r>
              <a:rPr lang="en-US" sz="5400" b="1" dirty="0" smtClean="0">
                <a:solidFill>
                  <a:srgbClr val="FF0000"/>
                </a:solidFill>
              </a:rPr>
              <a:t>I</a:t>
            </a:r>
            <a:r>
              <a:rPr lang="ru-RU" sz="5400" b="1" dirty="0" err="1" smtClean="0">
                <a:solidFill>
                  <a:srgbClr val="FF0000"/>
                </a:solidFill>
              </a:rPr>
              <a:t>унхъвай</a:t>
            </a:r>
            <a:endParaRPr lang="es-ES" sz="5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002060"/>
                </a:solidFill>
              </a:rPr>
              <a:t>Дарсил</a:t>
            </a:r>
            <a:r>
              <a:rPr lang="ru-RU" b="1" dirty="0" smtClean="0">
                <a:solidFill>
                  <a:srgbClr val="002060"/>
                </a:solidFill>
              </a:rPr>
              <a:t> х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асилал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гьари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400" b="1" dirty="0" err="1" smtClean="0"/>
              <a:t>Щиб</a:t>
            </a:r>
            <a:r>
              <a:rPr lang="ru-RU" sz="4400" b="1" dirty="0" smtClean="0"/>
              <a:t> ц</a:t>
            </a:r>
            <a:r>
              <a:rPr lang="en-US" sz="4400" b="1" dirty="0" smtClean="0"/>
              <a:t>I</a:t>
            </a:r>
            <a:r>
              <a:rPr lang="ru-RU" sz="4400" b="1" dirty="0" err="1" smtClean="0"/>
              <a:t>ияб</a:t>
            </a:r>
            <a:r>
              <a:rPr lang="ru-RU" sz="4400" b="1" dirty="0" smtClean="0"/>
              <a:t> </a:t>
            </a:r>
            <a:r>
              <a:rPr lang="ru-RU" sz="4400" b="1" dirty="0" err="1" smtClean="0"/>
              <a:t>жо</a:t>
            </a:r>
            <a:r>
              <a:rPr lang="ru-RU" sz="4400" b="1" dirty="0" smtClean="0"/>
              <a:t> </a:t>
            </a:r>
            <a:r>
              <a:rPr lang="ru-RU" sz="4400" b="1" dirty="0" err="1" smtClean="0"/>
              <a:t>лъараб</a:t>
            </a:r>
            <a:r>
              <a:rPr lang="ru-RU" sz="4400" b="1" dirty="0" smtClean="0"/>
              <a:t> </a:t>
            </a:r>
            <a:r>
              <a:rPr lang="ru-RU" sz="4400" b="1" dirty="0" err="1" smtClean="0"/>
              <a:t>жакъасеб</a:t>
            </a:r>
            <a:r>
              <a:rPr lang="ru-RU" sz="4400" b="1" dirty="0" smtClean="0"/>
              <a:t> </a:t>
            </a:r>
            <a:r>
              <a:rPr lang="ru-RU" sz="4400" b="1" dirty="0" err="1" smtClean="0"/>
              <a:t>дарсида</a:t>
            </a:r>
            <a:r>
              <a:rPr lang="ru-RU" sz="4400" b="1" dirty="0" smtClean="0"/>
              <a:t> </a:t>
            </a:r>
            <a:r>
              <a:rPr lang="ru-RU" sz="4400" b="1" dirty="0" err="1" smtClean="0"/>
              <a:t>нужеда</a:t>
            </a:r>
            <a:r>
              <a:rPr lang="ru-RU" sz="4400" b="1" dirty="0" smtClean="0"/>
              <a:t>?</a:t>
            </a:r>
          </a:p>
          <a:p>
            <a:r>
              <a:rPr lang="ru-RU" sz="4400" b="1" dirty="0" smtClean="0">
                <a:solidFill>
                  <a:srgbClr val="FF0000"/>
                </a:solidFill>
              </a:rPr>
              <a:t>- </a:t>
            </a:r>
            <a:r>
              <a:rPr lang="ru-RU" sz="4400" b="1" dirty="0" err="1" smtClean="0">
                <a:solidFill>
                  <a:srgbClr val="FF0000"/>
                </a:solidFill>
              </a:rPr>
              <a:t>го</a:t>
            </a:r>
            <a:r>
              <a:rPr lang="ru-RU" sz="4400" b="1" dirty="0" smtClean="0">
                <a:solidFill>
                  <a:srgbClr val="FF0000"/>
                </a:solidFill>
              </a:rPr>
              <a:t>, - </a:t>
            </a:r>
            <a:r>
              <a:rPr lang="ru-RU" sz="4400" b="1" dirty="0" err="1" smtClean="0">
                <a:solidFill>
                  <a:srgbClr val="FF0000"/>
                </a:solidFill>
              </a:rPr>
              <a:t>ниги</a:t>
            </a:r>
            <a:r>
              <a:rPr lang="ru-RU" sz="4400" b="1" dirty="0" smtClean="0">
                <a:solidFill>
                  <a:srgbClr val="FF0000"/>
                </a:solidFill>
              </a:rPr>
              <a:t>, -</a:t>
            </a:r>
            <a:r>
              <a:rPr lang="ru-RU" sz="4400" b="1" dirty="0" err="1" smtClean="0">
                <a:solidFill>
                  <a:srgbClr val="FF0000"/>
                </a:solidFill>
              </a:rPr>
              <a:t>алиго</a:t>
            </a:r>
            <a:r>
              <a:rPr lang="ru-RU" sz="4400" b="1" dirty="0" smtClean="0">
                <a:solidFill>
                  <a:srgbClr val="FF0000"/>
                </a:solidFill>
              </a:rPr>
              <a:t>, - </a:t>
            </a:r>
            <a:r>
              <a:rPr lang="ru-RU" sz="4400" b="1" dirty="0" err="1" smtClean="0">
                <a:solidFill>
                  <a:srgbClr val="FF0000"/>
                </a:solidFill>
              </a:rPr>
              <a:t>ялиго</a:t>
            </a:r>
            <a:r>
              <a:rPr lang="ru-RU" sz="4400" b="1" dirty="0" smtClean="0">
                <a:solidFill>
                  <a:srgbClr val="FF0000"/>
                </a:solidFill>
              </a:rPr>
              <a:t> </a:t>
            </a:r>
            <a:r>
              <a:rPr lang="ru-RU" sz="4400" b="1" dirty="0" err="1" smtClean="0"/>
              <a:t>кин</a:t>
            </a:r>
            <a:r>
              <a:rPr lang="ru-RU" sz="4400" b="1" dirty="0" smtClean="0"/>
              <a:t> </a:t>
            </a:r>
            <a:r>
              <a:rPr lang="ru-RU" sz="4400" b="1" dirty="0" err="1" smtClean="0"/>
              <a:t>хъвалел</a:t>
            </a:r>
            <a:r>
              <a:rPr lang="ru-RU" sz="4400" b="1" dirty="0" smtClean="0"/>
              <a:t> ц</a:t>
            </a:r>
            <a:r>
              <a:rPr lang="en-US" sz="4400" b="1" dirty="0" smtClean="0"/>
              <a:t>I</a:t>
            </a:r>
            <a:r>
              <a:rPr lang="ru-RU" sz="4400" b="1" dirty="0" err="1" smtClean="0"/>
              <a:t>арубак</a:t>
            </a:r>
            <a:r>
              <a:rPr lang="en-US" sz="4400" b="1" dirty="0" smtClean="0"/>
              <a:t>I</a:t>
            </a:r>
            <a:r>
              <a:rPr lang="ru-RU" sz="4400" b="1" dirty="0" err="1" smtClean="0"/>
              <a:t>алгун</a:t>
            </a:r>
            <a:r>
              <a:rPr lang="ru-RU" sz="4400" b="1" dirty="0" smtClean="0"/>
              <a:t>?</a:t>
            </a: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xmlns="" val="358856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FF0000"/>
                </a:solidFill>
              </a:rPr>
              <a:t>Рокъобе</a:t>
            </a:r>
            <a:r>
              <a:rPr lang="ru-RU" b="1" dirty="0" smtClean="0">
                <a:solidFill>
                  <a:srgbClr val="FF0000"/>
                </a:solidFill>
              </a:rPr>
              <a:t> х</a:t>
            </a:r>
            <a:r>
              <a:rPr lang="en-US" b="1" dirty="0" smtClean="0">
                <a:solidFill>
                  <a:srgbClr val="FF0000"/>
                </a:solidFill>
              </a:rPr>
              <a:t>I</a:t>
            </a:r>
            <a:r>
              <a:rPr lang="ru-RU" b="1" dirty="0" err="1" smtClean="0">
                <a:solidFill>
                  <a:srgbClr val="FF0000"/>
                </a:solidFill>
              </a:rPr>
              <a:t>алт</a:t>
            </a:r>
            <a:r>
              <a:rPr lang="en-US" b="1" dirty="0" smtClean="0">
                <a:solidFill>
                  <a:srgbClr val="FF0000"/>
                </a:solidFill>
              </a:rPr>
              <a:t>I</a:t>
            </a:r>
            <a:r>
              <a:rPr lang="ru-RU" b="1" dirty="0" smtClean="0">
                <a:solidFill>
                  <a:srgbClr val="FF0000"/>
                </a:solidFill>
              </a:rPr>
              <a:t>и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6000" b="1" dirty="0" smtClean="0">
                <a:solidFill>
                  <a:srgbClr val="FFFF00"/>
                </a:solidFill>
              </a:rPr>
              <a:t>П. 34 </a:t>
            </a:r>
          </a:p>
          <a:p>
            <a:r>
              <a:rPr lang="ru-RU" sz="6000" b="1" dirty="0" smtClean="0">
                <a:solidFill>
                  <a:srgbClr val="FFFF00"/>
                </a:solidFill>
              </a:rPr>
              <a:t>№ 5 </a:t>
            </a:r>
            <a:r>
              <a:rPr lang="ru-RU" sz="6000" b="1" dirty="0" err="1" smtClean="0">
                <a:solidFill>
                  <a:srgbClr val="FFFF00"/>
                </a:solidFill>
              </a:rPr>
              <a:t>гьум</a:t>
            </a:r>
            <a:r>
              <a:rPr lang="ru-RU" sz="6000" b="1" dirty="0" smtClean="0">
                <a:solidFill>
                  <a:srgbClr val="FFFF00"/>
                </a:solidFill>
              </a:rPr>
              <a:t>. 106</a:t>
            </a:r>
            <a:endParaRPr lang="ru-RU" sz="6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73852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       </a:t>
            </a:r>
            <a:r>
              <a:rPr lang="ru-RU" dirty="0" err="1" smtClean="0"/>
              <a:t>Къоло</a:t>
            </a:r>
            <a:r>
              <a:rPr lang="ru-RU" dirty="0" smtClean="0"/>
              <a:t> </a:t>
            </a:r>
            <a:r>
              <a:rPr lang="ru-RU" dirty="0" err="1" smtClean="0"/>
              <a:t>микьабилеб</a:t>
            </a:r>
            <a:r>
              <a:rPr lang="ru-RU" dirty="0" smtClean="0"/>
              <a:t> апрель.</a:t>
            </a:r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/>
              <a:t>                                </a:t>
            </a:r>
            <a:r>
              <a:rPr lang="ru-RU" dirty="0" err="1" smtClean="0"/>
              <a:t>Талат</a:t>
            </a:r>
            <a:r>
              <a:rPr lang="ru-RU" dirty="0" smtClean="0"/>
              <a:t> </a:t>
            </a:r>
            <a:r>
              <a:rPr lang="ru-RU" dirty="0" err="1" smtClean="0"/>
              <a:t>къо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/>
              <a:t>                  </a:t>
            </a:r>
            <a:r>
              <a:rPr lang="ru-RU" dirty="0" err="1" smtClean="0"/>
              <a:t>Классалда</a:t>
            </a:r>
            <a:r>
              <a:rPr lang="ru-RU" dirty="0" smtClean="0"/>
              <a:t> х1алт1и .</a:t>
            </a:r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/>
              <a:t>          </a:t>
            </a:r>
            <a:r>
              <a:rPr lang="ru-RU" dirty="0" err="1" smtClean="0"/>
              <a:t>Дарсил</a:t>
            </a:r>
            <a:r>
              <a:rPr lang="ru-RU" dirty="0" smtClean="0"/>
              <a:t> тема : Ц1арулазул                                        бит1унхъва </a:t>
            </a:r>
            <a:r>
              <a:rPr lang="ru-RU" dirty="0" err="1" smtClean="0"/>
              <a:t>й</a:t>
            </a:r>
            <a:r>
              <a:rPr lang="ru-RU" dirty="0" smtClean="0"/>
              <a:t>  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04813"/>
            <a:ext cx="8229600" cy="1143000"/>
          </a:xfrm>
        </p:spPr>
        <p:txBody>
          <a:bodyPr/>
          <a:lstStyle/>
          <a:p>
            <a:r>
              <a:rPr lang="ru-RU" b="1" dirty="0" err="1" smtClean="0">
                <a:solidFill>
                  <a:srgbClr val="FF0000"/>
                </a:solidFill>
              </a:rPr>
              <a:t>Дарсил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мурадал</a:t>
            </a:r>
            <a:endParaRPr lang="es-ES" b="1" dirty="0">
              <a:solidFill>
                <a:srgbClr val="FF0000"/>
              </a:solidFill>
            </a:endParaRP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844675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b="1" dirty="0" smtClean="0">
                <a:solidFill>
                  <a:srgbClr val="FFFF00"/>
                </a:solidFill>
              </a:rPr>
              <a:t>1. </a:t>
            </a:r>
            <a:r>
              <a:rPr lang="ru-RU" b="1" dirty="0" err="1" smtClean="0">
                <a:solidFill>
                  <a:srgbClr val="FFFF00"/>
                </a:solidFill>
              </a:rPr>
              <a:t>Предложениязулъ</a:t>
            </a:r>
            <a:r>
              <a:rPr lang="ru-RU" b="1" dirty="0" smtClean="0">
                <a:solidFill>
                  <a:srgbClr val="FFFF00"/>
                </a:solidFill>
              </a:rPr>
              <a:t> ц</a:t>
            </a:r>
            <a:r>
              <a:rPr lang="en-US" b="1" dirty="0" smtClean="0">
                <a:solidFill>
                  <a:srgbClr val="FFFF00"/>
                </a:solidFill>
              </a:rPr>
              <a:t>I</a:t>
            </a:r>
            <a:r>
              <a:rPr lang="ru-RU" b="1" dirty="0" err="1" smtClean="0">
                <a:solidFill>
                  <a:srgbClr val="FFFF00"/>
                </a:solidFill>
              </a:rPr>
              <a:t>арубак</a:t>
            </a:r>
            <a:r>
              <a:rPr lang="en-US" b="1" dirty="0" smtClean="0">
                <a:solidFill>
                  <a:srgbClr val="FFFF00"/>
                </a:solidFill>
              </a:rPr>
              <a:t>I</a:t>
            </a:r>
            <a:r>
              <a:rPr lang="ru-RU" b="1" dirty="0" smtClean="0">
                <a:solidFill>
                  <a:srgbClr val="FFFF00"/>
                </a:solidFill>
              </a:rPr>
              <a:t>ал бит</a:t>
            </a:r>
            <a:r>
              <a:rPr lang="en-US" b="1" dirty="0" smtClean="0">
                <a:solidFill>
                  <a:srgbClr val="FFFF00"/>
                </a:solidFill>
              </a:rPr>
              <a:t>I</a:t>
            </a:r>
            <a:r>
              <a:rPr lang="ru-RU" b="1" dirty="0" err="1" smtClean="0">
                <a:solidFill>
                  <a:srgbClr val="FFFF00"/>
                </a:solidFill>
              </a:rPr>
              <a:t>ун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хъвазе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ва</a:t>
            </a:r>
            <a:r>
              <a:rPr lang="ru-RU" b="1" dirty="0" smtClean="0">
                <a:solidFill>
                  <a:srgbClr val="FFFF00"/>
                </a:solidFill>
              </a:rPr>
              <a:t> х</a:t>
            </a:r>
            <a:r>
              <a:rPr lang="en-US" b="1" dirty="0" smtClean="0">
                <a:solidFill>
                  <a:srgbClr val="FFFF00"/>
                </a:solidFill>
              </a:rPr>
              <a:t>I</a:t>
            </a:r>
            <a:r>
              <a:rPr lang="ru-RU" b="1" dirty="0" err="1" smtClean="0">
                <a:solidFill>
                  <a:srgbClr val="FFFF00"/>
                </a:solidFill>
              </a:rPr>
              <a:t>алт</a:t>
            </a:r>
            <a:r>
              <a:rPr lang="en-US" b="1" dirty="0" smtClean="0">
                <a:solidFill>
                  <a:srgbClr val="FFFF00"/>
                </a:solidFill>
              </a:rPr>
              <a:t>I</a:t>
            </a:r>
            <a:r>
              <a:rPr lang="ru-RU" b="1" dirty="0" err="1" smtClean="0">
                <a:solidFill>
                  <a:srgbClr val="FFFF00"/>
                </a:solidFill>
              </a:rPr>
              <a:t>изаризе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бажари</a:t>
            </a:r>
            <a:r>
              <a:rPr lang="ru-RU" b="1" dirty="0" smtClean="0">
                <a:solidFill>
                  <a:srgbClr val="FFFF00"/>
                </a:solidFill>
              </a:rPr>
              <a:t>;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2. </a:t>
            </a:r>
            <a:r>
              <a:rPr lang="ru-RU" b="1" dirty="0" err="1" smtClean="0">
                <a:solidFill>
                  <a:srgbClr val="002060"/>
                </a:solidFill>
              </a:rPr>
              <a:t>Лъималазул</a:t>
            </a:r>
            <a:r>
              <a:rPr lang="ru-RU" b="1" dirty="0" smtClean="0">
                <a:solidFill>
                  <a:srgbClr val="002060"/>
                </a:solidFill>
              </a:rPr>
              <a:t> калам </a:t>
            </a:r>
            <a:r>
              <a:rPr lang="ru-RU" b="1" dirty="0" err="1" smtClean="0">
                <a:solidFill>
                  <a:srgbClr val="002060"/>
                </a:solidFill>
              </a:rPr>
              <a:t>цебет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езабиялда</a:t>
            </a:r>
            <a:r>
              <a:rPr lang="ru-RU" b="1" dirty="0" smtClean="0">
                <a:solidFill>
                  <a:srgbClr val="002060"/>
                </a:solidFill>
              </a:rPr>
              <a:t> т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smtClean="0">
                <a:solidFill>
                  <a:srgbClr val="002060"/>
                </a:solidFill>
              </a:rPr>
              <a:t>ад х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алт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smtClean="0">
                <a:solidFill>
                  <a:srgbClr val="002060"/>
                </a:solidFill>
              </a:rPr>
              <a:t>и;</a:t>
            </a:r>
          </a:p>
          <a:p>
            <a:pPr marL="0" indent="0">
              <a:buNone/>
            </a:pPr>
            <a:r>
              <a:rPr lang="ru-RU"/>
              <a:t> </a:t>
            </a:r>
            <a:r>
              <a:rPr lang="ru-RU" smtClean="0"/>
              <a:t>         </a:t>
            </a:r>
            <a:r>
              <a:rPr lang="ru-RU" b="1" smtClean="0">
                <a:solidFill>
                  <a:srgbClr val="FF0000"/>
                </a:solidFill>
              </a:rPr>
              <a:t>3</a:t>
            </a:r>
            <a:r>
              <a:rPr lang="ru-RU" b="1" dirty="0" smtClean="0">
                <a:solidFill>
                  <a:srgbClr val="FF0000"/>
                </a:solidFill>
              </a:rPr>
              <a:t>. Текст бит1ун </a:t>
            </a:r>
            <a:r>
              <a:rPr lang="ru-RU" b="1" dirty="0" err="1" smtClean="0">
                <a:solidFill>
                  <a:srgbClr val="FF0000"/>
                </a:solidFill>
              </a:rPr>
              <a:t>ва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чвахун</a:t>
            </a:r>
            <a:r>
              <a:rPr lang="ru-RU" b="1" dirty="0" smtClean="0">
                <a:solidFill>
                  <a:srgbClr val="FF0000"/>
                </a:solidFill>
              </a:rPr>
              <a:t>   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           ц1ализе </a:t>
            </a:r>
            <a:r>
              <a:rPr lang="ru-RU" b="1" dirty="0" err="1" smtClean="0">
                <a:solidFill>
                  <a:srgbClr val="FF0000"/>
                </a:solidFill>
              </a:rPr>
              <a:t>бажари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борхизаби</a:t>
            </a:r>
            <a:r>
              <a:rPr lang="ru-RU" b="1" dirty="0" smtClean="0">
                <a:solidFill>
                  <a:srgbClr val="FF0000"/>
                </a:solidFill>
              </a:rPr>
              <a:t>.</a:t>
            </a:r>
            <a:endParaRPr lang="es-E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>
                <a:solidFill>
                  <a:srgbClr val="7030A0"/>
                </a:solidFill>
              </a:rPr>
              <a:t>Рек</a:t>
            </a:r>
            <a:r>
              <a:rPr lang="en-US" sz="4000" b="1" dirty="0" smtClean="0">
                <a:solidFill>
                  <a:srgbClr val="7030A0"/>
                </a:solidFill>
              </a:rPr>
              <a:t>I</a:t>
            </a:r>
            <a:r>
              <a:rPr lang="ru-RU" sz="4000" b="1" dirty="0" err="1" smtClean="0">
                <a:solidFill>
                  <a:srgbClr val="7030A0"/>
                </a:solidFill>
              </a:rPr>
              <a:t>елгъеялъулаб</a:t>
            </a:r>
            <a:r>
              <a:rPr lang="ru-RU" sz="4000" b="1" dirty="0" smtClean="0">
                <a:solidFill>
                  <a:srgbClr val="7030A0"/>
                </a:solidFill>
              </a:rPr>
              <a:t> грамматика</a:t>
            </a:r>
            <a:endParaRPr lang="ru-RU" sz="4000" b="1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                </a:t>
            </a:r>
            <a:r>
              <a:rPr lang="ru-RU" sz="3600" b="1" dirty="0" err="1" smtClean="0">
                <a:solidFill>
                  <a:srgbClr val="FFFF00"/>
                </a:solidFill>
              </a:rPr>
              <a:t>Абундачазул</a:t>
            </a:r>
            <a:r>
              <a:rPr lang="ru-RU" sz="3600" b="1" dirty="0" smtClean="0">
                <a:solidFill>
                  <a:srgbClr val="FFFF00"/>
                </a:solidFill>
              </a:rPr>
              <a:t> </a:t>
            </a:r>
            <a:r>
              <a:rPr lang="ru-RU" sz="3600" b="1" dirty="0" err="1" smtClean="0">
                <a:solidFill>
                  <a:srgbClr val="FFFF00"/>
                </a:solidFill>
              </a:rPr>
              <a:t>къец</a:t>
            </a:r>
            <a:r>
              <a:rPr lang="ru-RU" sz="3600" b="1" dirty="0" smtClean="0">
                <a:solidFill>
                  <a:srgbClr val="FFFF00"/>
                </a:solidFill>
              </a:rPr>
              <a:t>:</a:t>
            </a:r>
          </a:p>
          <a:p>
            <a:pPr marL="514350" indent="-514350">
              <a:buAutoNum type="arabicPeriod"/>
            </a:pPr>
            <a:r>
              <a:rPr lang="ru-RU" sz="3600" b="1" dirty="0" err="1" smtClean="0">
                <a:solidFill>
                  <a:srgbClr val="FF0000"/>
                </a:solidFill>
              </a:rPr>
              <a:t>Гъамас</a:t>
            </a:r>
            <a:r>
              <a:rPr lang="ru-RU" sz="3600" b="1" dirty="0" smtClean="0">
                <a:solidFill>
                  <a:srgbClr val="FF0000"/>
                </a:solidFill>
              </a:rPr>
              <a:t> </a:t>
            </a:r>
            <a:r>
              <a:rPr lang="ru-RU" sz="3600" b="1" dirty="0" err="1" smtClean="0">
                <a:solidFill>
                  <a:srgbClr val="FF0000"/>
                </a:solidFill>
              </a:rPr>
              <a:t>босе</a:t>
            </a:r>
            <a:r>
              <a:rPr lang="ru-RU" sz="3600" b="1" dirty="0" smtClean="0">
                <a:solidFill>
                  <a:srgbClr val="FF0000"/>
                </a:solidFill>
              </a:rPr>
              <a:t>, </a:t>
            </a:r>
            <a:r>
              <a:rPr lang="ru-RU" sz="3600" b="1" dirty="0" err="1" smtClean="0">
                <a:solidFill>
                  <a:srgbClr val="FF0000"/>
                </a:solidFill>
              </a:rPr>
              <a:t>Сакинат</a:t>
            </a:r>
            <a:r>
              <a:rPr lang="ru-RU" sz="3600" b="1" dirty="0" smtClean="0">
                <a:solidFill>
                  <a:srgbClr val="FF0000"/>
                </a:solidFill>
              </a:rPr>
              <a:t>,</a:t>
            </a:r>
          </a:p>
          <a:p>
            <a:pPr marL="0" indent="0">
              <a:buNone/>
            </a:pPr>
            <a:r>
              <a:rPr lang="ru-RU" sz="3600" b="1" dirty="0">
                <a:solidFill>
                  <a:srgbClr val="FF0000"/>
                </a:solidFill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</a:rPr>
              <a:t>   </a:t>
            </a:r>
            <a:r>
              <a:rPr lang="ru-RU" sz="3600" b="1" dirty="0" err="1" smtClean="0">
                <a:solidFill>
                  <a:srgbClr val="FF0000"/>
                </a:solidFill>
              </a:rPr>
              <a:t>Саргъас</a:t>
            </a:r>
            <a:r>
              <a:rPr lang="ru-RU" sz="3600" b="1" dirty="0" smtClean="0">
                <a:solidFill>
                  <a:srgbClr val="FF0000"/>
                </a:solidFill>
              </a:rPr>
              <a:t> </a:t>
            </a:r>
            <a:r>
              <a:rPr lang="ru-RU" sz="3600" b="1" dirty="0" err="1" smtClean="0">
                <a:solidFill>
                  <a:srgbClr val="FF0000"/>
                </a:solidFill>
              </a:rPr>
              <a:t>босе</a:t>
            </a:r>
            <a:r>
              <a:rPr lang="ru-RU" sz="3600" b="1" dirty="0" smtClean="0">
                <a:solidFill>
                  <a:srgbClr val="FF0000"/>
                </a:solidFill>
              </a:rPr>
              <a:t>, </a:t>
            </a:r>
            <a:r>
              <a:rPr lang="ru-RU" sz="3600" b="1" dirty="0" err="1" smtClean="0">
                <a:solidFill>
                  <a:srgbClr val="FF0000"/>
                </a:solidFill>
              </a:rPr>
              <a:t>Салих</a:t>
            </a:r>
            <a:r>
              <a:rPr lang="en-US" sz="3600" b="1" dirty="0" smtClean="0">
                <a:solidFill>
                  <a:srgbClr val="FF0000"/>
                </a:solidFill>
              </a:rPr>
              <a:t>I</a:t>
            </a:r>
            <a:r>
              <a:rPr lang="ru-RU" sz="3600" b="1" dirty="0" err="1" smtClean="0">
                <a:solidFill>
                  <a:srgbClr val="FF0000"/>
                </a:solidFill>
              </a:rPr>
              <a:t>ат</a:t>
            </a:r>
            <a:endParaRPr lang="ru-RU" sz="36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sz="3600" dirty="0" smtClean="0"/>
              <a:t>          </a:t>
            </a:r>
            <a:r>
              <a:rPr lang="ru-RU" sz="3600" b="1" dirty="0" smtClean="0">
                <a:solidFill>
                  <a:srgbClr val="7030A0"/>
                </a:solidFill>
              </a:rPr>
              <a:t>2. </a:t>
            </a:r>
            <a:r>
              <a:rPr lang="ru-RU" sz="3600" b="1" dirty="0" err="1" smtClean="0">
                <a:solidFill>
                  <a:srgbClr val="7030A0"/>
                </a:solidFill>
              </a:rPr>
              <a:t>Цо</a:t>
            </a:r>
            <a:r>
              <a:rPr lang="ru-RU" sz="3600" b="1" dirty="0" smtClean="0">
                <a:solidFill>
                  <a:srgbClr val="7030A0"/>
                </a:solidFill>
              </a:rPr>
              <a:t> </a:t>
            </a:r>
            <a:r>
              <a:rPr lang="ru-RU" sz="3600" b="1" dirty="0" err="1" smtClean="0">
                <a:solidFill>
                  <a:srgbClr val="7030A0"/>
                </a:solidFill>
              </a:rPr>
              <a:t>ккун</a:t>
            </a:r>
            <a:r>
              <a:rPr lang="ru-RU" sz="3600" b="1" dirty="0" smtClean="0">
                <a:solidFill>
                  <a:srgbClr val="7030A0"/>
                </a:solidFill>
              </a:rPr>
              <a:t>, </a:t>
            </a:r>
            <a:r>
              <a:rPr lang="ru-RU" sz="3600" b="1" dirty="0" err="1" smtClean="0">
                <a:solidFill>
                  <a:srgbClr val="7030A0"/>
                </a:solidFill>
              </a:rPr>
              <a:t>цер</a:t>
            </a:r>
            <a:r>
              <a:rPr lang="ru-RU" sz="3600" b="1" dirty="0" smtClean="0">
                <a:solidFill>
                  <a:srgbClr val="7030A0"/>
                </a:solidFill>
              </a:rPr>
              <a:t> </a:t>
            </a:r>
            <a:r>
              <a:rPr lang="ru-RU" sz="3600" b="1" dirty="0" err="1" smtClean="0">
                <a:solidFill>
                  <a:srgbClr val="7030A0"/>
                </a:solidFill>
              </a:rPr>
              <a:t>ккун</a:t>
            </a:r>
            <a:r>
              <a:rPr lang="ru-RU" sz="3600" b="1" dirty="0" smtClean="0">
                <a:solidFill>
                  <a:srgbClr val="7030A0"/>
                </a:solidFill>
              </a:rPr>
              <a:t>,</a:t>
            </a:r>
          </a:p>
          <a:p>
            <a:pPr marL="0" indent="0">
              <a:buNone/>
            </a:pPr>
            <a:r>
              <a:rPr lang="ru-RU" sz="3600" b="1" dirty="0">
                <a:solidFill>
                  <a:srgbClr val="7030A0"/>
                </a:solidFill>
              </a:rPr>
              <a:t> </a:t>
            </a:r>
            <a:r>
              <a:rPr lang="ru-RU" sz="3600" b="1" dirty="0" smtClean="0">
                <a:solidFill>
                  <a:srgbClr val="7030A0"/>
                </a:solidFill>
              </a:rPr>
              <a:t>             </a:t>
            </a:r>
            <a:r>
              <a:rPr lang="ru-RU" sz="3600" b="1" dirty="0" err="1" smtClean="0">
                <a:solidFill>
                  <a:srgbClr val="7030A0"/>
                </a:solidFill>
              </a:rPr>
              <a:t>Царакъоралъ</a:t>
            </a:r>
            <a:r>
              <a:rPr lang="ru-RU" sz="3600" b="1" dirty="0" smtClean="0">
                <a:solidFill>
                  <a:srgbClr val="7030A0"/>
                </a:solidFill>
              </a:rPr>
              <a:t> </a:t>
            </a:r>
            <a:r>
              <a:rPr lang="ru-RU" sz="3600" b="1" dirty="0" err="1" smtClean="0">
                <a:solidFill>
                  <a:srgbClr val="7030A0"/>
                </a:solidFill>
              </a:rPr>
              <a:t>цакьу</a:t>
            </a:r>
            <a:r>
              <a:rPr lang="ru-RU" sz="3600" b="1" dirty="0" smtClean="0">
                <a:solidFill>
                  <a:srgbClr val="7030A0"/>
                </a:solidFill>
              </a:rPr>
              <a:t> </a:t>
            </a:r>
            <a:r>
              <a:rPr lang="ru-RU" sz="3600" b="1" dirty="0" err="1" smtClean="0">
                <a:solidFill>
                  <a:srgbClr val="7030A0"/>
                </a:solidFill>
              </a:rPr>
              <a:t>ккун</a:t>
            </a:r>
            <a:r>
              <a:rPr lang="ru-RU" sz="3600" b="1" dirty="0" smtClean="0">
                <a:solidFill>
                  <a:srgbClr val="7030A0"/>
                </a:solidFill>
              </a:rPr>
              <a:t>,</a:t>
            </a:r>
          </a:p>
          <a:p>
            <a:pPr marL="0" indent="0">
              <a:buNone/>
            </a:pPr>
            <a:r>
              <a:rPr lang="ru-RU" sz="3600" b="1" dirty="0">
                <a:solidFill>
                  <a:srgbClr val="7030A0"/>
                </a:solidFill>
              </a:rPr>
              <a:t> </a:t>
            </a:r>
            <a:r>
              <a:rPr lang="ru-RU" sz="3600" b="1" dirty="0" smtClean="0">
                <a:solidFill>
                  <a:srgbClr val="7030A0"/>
                </a:solidFill>
              </a:rPr>
              <a:t>             </a:t>
            </a:r>
            <a:r>
              <a:rPr lang="ru-RU" sz="3600" b="1" dirty="0" err="1" smtClean="0">
                <a:solidFill>
                  <a:srgbClr val="7030A0"/>
                </a:solidFill>
              </a:rPr>
              <a:t>Цидул</a:t>
            </a:r>
            <a:r>
              <a:rPr lang="ru-RU" sz="3600" b="1" dirty="0" smtClean="0">
                <a:solidFill>
                  <a:srgbClr val="7030A0"/>
                </a:solidFill>
              </a:rPr>
              <a:t> г</a:t>
            </a:r>
            <a:r>
              <a:rPr lang="en-US" sz="3600" b="1" dirty="0" smtClean="0">
                <a:solidFill>
                  <a:srgbClr val="7030A0"/>
                </a:solidFill>
              </a:rPr>
              <a:t>I</a:t>
            </a:r>
            <a:r>
              <a:rPr lang="ru-RU" sz="3600" b="1" dirty="0" err="1" smtClean="0">
                <a:solidFill>
                  <a:srgbClr val="7030A0"/>
                </a:solidFill>
              </a:rPr>
              <a:t>ундул</a:t>
            </a:r>
            <a:r>
              <a:rPr lang="ru-RU" sz="3600" b="1" dirty="0" smtClean="0">
                <a:solidFill>
                  <a:srgbClr val="7030A0"/>
                </a:solidFill>
              </a:rPr>
              <a:t> </a:t>
            </a:r>
            <a:r>
              <a:rPr lang="ru-RU" sz="3600" b="1" dirty="0" err="1" smtClean="0">
                <a:solidFill>
                  <a:srgbClr val="7030A0"/>
                </a:solidFill>
              </a:rPr>
              <a:t>дица</a:t>
            </a:r>
            <a:r>
              <a:rPr lang="ru-RU" sz="3600" b="1" dirty="0" smtClean="0">
                <a:solidFill>
                  <a:srgbClr val="7030A0"/>
                </a:solidFill>
              </a:rPr>
              <a:t> </a:t>
            </a:r>
            <a:r>
              <a:rPr lang="ru-RU" sz="3600" b="1" dirty="0" err="1" smtClean="0">
                <a:solidFill>
                  <a:srgbClr val="7030A0"/>
                </a:solidFill>
              </a:rPr>
              <a:t>ккун</a:t>
            </a:r>
            <a:r>
              <a:rPr lang="ru-RU" sz="3600" b="1" dirty="0" smtClean="0">
                <a:solidFill>
                  <a:srgbClr val="7030A0"/>
                </a:solidFill>
              </a:rPr>
              <a:t>,</a:t>
            </a:r>
          </a:p>
          <a:p>
            <a:pPr marL="0" indent="0">
              <a:buNone/>
            </a:pPr>
            <a:r>
              <a:rPr lang="ru-RU" sz="3600" b="1" dirty="0">
                <a:solidFill>
                  <a:srgbClr val="7030A0"/>
                </a:solidFill>
              </a:rPr>
              <a:t> </a:t>
            </a:r>
            <a:r>
              <a:rPr lang="ru-RU" sz="3600" b="1" dirty="0" smtClean="0">
                <a:solidFill>
                  <a:srgbClr val="7030A0"/>
                </a:solidFill>
              </a:rPr>
              <a:t>             </a:t>
            </a:r>
            <a:r>
              <a:rPr lang="ru-RU" sz="3600" b="1" dirty="0" err="1" smtClean="0">
                <a:solidFill>
                  <a:srgbClr val="7030A0"/>
                </a:solidFill>
              </a:rPr>
              <a:t>Ццидал</a:t>
            </a:r>
            <a:r>
              <a:rPr lang="ru-RU" sz="3600" b="1" dirty="0" smtClean="0">
                <a:solidFill>
                  <a:srgbClr val="7030A0"/>
                </a:solidFill>
              </a:rPr>
              <a:t> </a:t>
            </a:r>
            <a:r>
              <a:rPr lang="ru-RU" sz="3600" b="1" dirty="0" err="1" smtClean="0">
                <a:solidFill>
                  <a:srgbClr val="7030A0"/>
                </a:solidFill>
              </a:rPr>
              <a:t>къвач</a:t>
            </a:r>
            <a:r>
              <a:rPr lang="en-US" sz="3600" b="1" dirty="0" smtClean="0">
                <a:solidFill>
                  <a:srgbClr val="7030A0"/>
                </a:solidFill>
              </a:rPr>
              <a:t>I</a:t>
            </a:r>
            <a:r>
              <a:rPr lang="ru-RU" sz="3600" b="1" dirty="0" smtClean="0">
                <a:solidFill>
                  <a:srgbClr val="7030A0"/>
                </a:solidFill>
              </a:rPr>
              <a:t>а </a:t>
            </a:r>
            <a:r>
              <a:rPr lang="ru-RU" sz="3600" b="1" dirty="0" err="1" smtClean="0">
                <a:solidFill>
                  <a:srgbClr val="7030A0"/>
                </a:solidFill>
              </a:rPr>
              <a:t>дуца</a:t>
            </a:r>
            <a:r>
              <a:rPr lang="ru-RU" sz="3600" b="1" dirty="0" smtClean="0">
                <a:solidFill>
                  <a:srgbClr val="7030A0"/>
                </a:solidFill>
              </a:rPr>
              <a:t> </a:t>
            </a:r>
            <a:r>
              <a:rPr lang="ru-RU" sz="3600" b="1" dirty="0" err="1" smtClean="0">
                <a:solidFill>
                  <a:srgbClr val="7030A0"/>
                </a:solidFill>
              </a:rPr>
              <a:t>ккун</a:t>
            </a:r>
            <a:r>
              <a:rPr lang="ru-RU" sz="3600" b="1" dirty="0" smtClean="0">
                <a:solidFill>
                  <a:srgbClr val="7030A0"/>
                </a:solidFill>
              </a:rPr>
              <a:t>.</a:t>
            </a:r>
            <a:endParaRPr lang="ru-RU" sz="36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17901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err="1" smtClean="0">
                <a:solidFill>
                  <a:srgbClr val="7030A0"/>
                </a:solidFill>
              </a:rPr>
              <a:t>Гьал</a:t>
            </a:r>
            <a:r>
              <a:rPr lang="ru-RU" sz="3200" b="1" dirty="0" smtClean="0">
                <a:solidFill>
                  <a:srgbClr val="7030A0"/>
                </a:solidFill>
              </a:rPr>
              <a:t> ц</a:t>
            </a:r>
            <a:r>
              <a:rPr lang="en-US" sz="3200" b="1" dirty="0" smtClean="0">
                <a:solidFill>
                  <a:srgbClr val="7030A0"/>
                </a:solidFill>
              </a:rPr>
              <a:t>I</a:t>
            </a:r>
            <a:r>
              <a:rPr lang="ru-RU" sz="3200" b="1" dirty="0" err="1" smtClean="0">
                <a:solidFill>
                  <a:srgbClr val="7030A0"/>
                </a:solidFill>
              </a:rPr>
              <a:t>арубак</a:t>
            </a:r>
            <a:r>
              <a:rPr lang="en-US" sz="3200" b="1" dirty="0" smtClean="0">
                <a:solidFill>
                  <a:srgbClr val="7030A0"/>
                </a:solidFill>
              </a:rPr>
              <a:t>I</a:t>
            </a:r>
            <a:r>
              <a:rPr lang="ru-RU" sz="3200" b="1" dirty="0" smtClean="0">
                <a:solidFill>
                  <a:srgbClr val="7030A0"/>
                </a:solidFill>
              </a:rPr>
              <a:t>ал </a:t>
            </a:r>
            <a:r>
              <a:rPr lang="ru-RU" sz="3200" b="1" dirty="0" err="1" smtClean="0">
                <a:solidFill>
                  <a:srgbClr val="7030A0"/>
                </a:solidFill>
              </a:rPr>
              <a:t>падежазде</a:t>
            </a:r>
            <a:r>
              <a:rPr lang="ru-RU" sz="3200" b="1" dirty="0" smtClean="0">
                <a:solidFill>
                  <a:srgbClr val="7030A0"/>
                </a:solidFill>
              </a:rPr>
              <a:t> </a:t>
            </a:r>
            <a:r>
              <a:rPr lang="ru-RU" sz="3200" b="1" dirty="0" err="1" smtClean="0">
                <a:solidFill>
                  <a:srgbClr val="7030A0"/>
                </a:solidFill>
              </a:rPr>
              <a:t>сверизаре</a:t>
            </a:r>
            <a:r>
              <a:rPr lang="ru-RU" sz="3200" b="1" dirty="0" smtClean="0">
                <a:solidFill>
                  <a:srgbClr val="7030A0"/>
                </a:solidFill>
              </a:rPr>
              <a:t>    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FFFF00"/>
                </a:solidFill>
              </a:rPr>
              <a:t>Асл</a:t>
            </a:r>
            <a:r>
              <a:rPr lang="ru-RU" b="1" dirty="0" smtClean="0">
                <a:solidFill>
                  <a:srgbClr val="FFFF00"/>
                </a:solidFill>
              </a:rPr>
              <a:t>. п.       </a:t>
            </a:r>
            <a:r>
              <a:rPr lang="ru-RU" b="1" dirty="0" err="1" smtClean="0">
                <a:solidFill>
                  <a:srgbClr val="FF0000"/>
                </a:solidFill>
              </a:rPr>
              <a:t>Нилъ</a:t>
            </a:r>
            <a:r>
              <a:rPr lang="ru-RU" b="1" dirty="0" smtClean="0">
                <a:solidFill>
                  <a:srgbClr val="FF0000"/>
                </a:solidFill>
              </a:rPr>
              <a:t>,          </a:t>
            </a:r>
            <a:r>
              <a:rPr lang="ru-RU" b="1" dirty="0" err="1" smtClean="0">
                <a:solidFill>
                  <a:srgbClr val="FF0000"/>
                </a:solidFill>
              </a:rPr>
              <a:t>Щибалиго</a:t>
            </a:r>
            <a:endParaRPr lang="ru-RU" b="1" dirty="0" smtClean="0">
              <a:solidFill>
                <a:srgbClr val="FF0000"/>
              </a:solidFill>
            </a:endParaRPr>
          </a:p>
          <a:p>
            <a:r>
              <a:rPr lang="ru-RU" b="1" dirty="0" smtClean="0">
                <a:solidFill>
                  <a:srgbClr val="FFFF00"/>
                </a:solidFill>
              </a:rPr>
              <a:t>Акт. п.</a:t>
            </a:r>
          </a:p>
          <a:p>
            <a:r>
              <a:rPr lang="ru-RU" b="1" dirty="0" smtClean="0">
                <a:solidFill>
                  <a:srgbClr val="FFFF00"/>
                </a:solidFill>
              </a:rPr>
              <a:t>Х. п.</a:t>
            </a:r>
          </a:p>
          <a:p>
            <a:r>
              <a:rPr lang="ru-RU" b="1" dirty="0" err="1" smtClean="0">
                <a:solidFill>
                  <a:srgbClr val="FFFF00"/>
                </a:solidFill>
              </a:rPr>
              <a:t>Кь</a:t>
            </a:r>
            <a:r>
              <a:rPr lang="ru-RU" b="1" dirty="0" smtClean="0">
                <a:solidFill>
                  <a:srgbClr val="FFFF00"/>
                </a:solidFill>
              </a:rPr>
              <a:t>. п. </a:t>
            </a:r>
          </a:p>
          <a:p>
            <a:r>
              <a:rPr lang="ru-RU" b="1" dirty="0" err="1" smtClean="0">
                <a:solidFill>
                  <a:srgbClr val="FFFF00"/>
                </a:solidFill>
              </a:rPr>
              <a:t>Жинда</a:t>
            </a:r>
            <a:r>
              <a:rPr lang="ru-RU" b="1" dirty="0" smtClean="0">
                <a:solidFill>
                  <a:srgbClr val="FFFF00"/>
                </a:solidFill>
              </a:rPr>
              <a:t> п. </a:t>
            </a:r>
          </a:p>
          <a:p>
            <a:r>
              <a:rPr lang="ru-RU" b="1" dirty="0" err="1" smtClean="0">
                <a:solidFill>
                  <a:srgbClr val="FFFF00"/>
                </a:solidFill>
              </a:rPr>
              <a:t>Жиндилъ</a:t>
            </a:r>
            <a:r>
              <a:rPr lang="ru-RU" b="1" dirty="0" smtClean="0">
                <a:solidFill>
                  <a:srgbClr val="FFFF00"/>
                </a:solidFill>
              </a:rPr>
              <a:t> п.</a:t>
            </a:r>
          </a:p>
          <a:p>
            <a:r>
              <a:rPr lang="ru-RU" b="1" dirty="0" err="1" smtClean="0">
                <a:solidFill>
                  <a:srgbClr val="FFFF00"/>
                </a:solidFill>
              </a:rPr>
              <a:t>Жиндихъ</a:t>
            </a:r>
            <a:r>
              <a:rPr lang="ru-RU" b="1" dirty="0" smtClean="0">
                <a:solidFill>
                  <a:srgbClr val="FFFF00"/>
                </a:solidFill>
              </a:rPr>
              <a:t> п.</a:t>
            </a:r>
          </a:p>
          <a:p>
            <a:r>
              <a:rPr lang="ru-RU" b="1" dirty="0" err="1" smtClean="0">
                <a:solidFill>
                  <a:srgbClr val="FFFF00"/>
                </a:solidFill>
              </a:rPr>
              <a:t>Жаниб</a:t>
            </a:r>
            <a:r>
              <a:rPr lang="ru-RU" b="1" dirty="0" smtClean="0">
                <a:solidFill>
                  <a:srgbClr val="FFFF00"/>
                </a:solidFill>
              </a:rPr>
              <a:t> п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6997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ru-RU" b="1" dirty="0" smtClean="0">
                <a:solidFill>
                  <a:srgbClr val="FFFF00"/>
                </a:solidFill>
              </a:rPr>
              <a:t>Ц</a:t>
            </a:r>
            <a:r>
              <a:rPr lang="en-US" b="1" dirty="0" smtClean="0">
                <a:solidFill>
                  <a:srgbClr val="FFFF00"/>
                </a:solidFill>
              </a:rPr>
              <a:t>I</a:t>
            </a:r>
            <a:r>
              <a:rPr lang="ru-RU" b="1" dirty="0" err="1" smtClean="0">
                <a:solidFill>
                  <a:srgbClr val="FFFF00"/>
                </a:solidFill>
              </a:rPr>
              <a:t>ияб</a:t>
            </a:r>
            <a:r>
              <a:rPr lang="ru-RU" b="1" dirty="0" smtClean="0">
                <a:solidFill>
                  <a:srgbClr val="FFFF00"/>
                </a:solidFill>
              </a:rPr>
              <a:t> тема: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124744"/>
            <a:ext cx="8424936" cy="5073427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1. </a:t>
            </a:r>
            <a:r>
              <a:rPr lang="ru-RU" b="1" dirty="0" err="1" smtClean="0">
                <a:solidFill>
                  <a:srgbClr val="FF0000"/>
                </a:solidFill>
              </a:rPr>
              <a:t>Ниж</a:t>
            </a:r>
            <a:r>
              <a:rPr lang="ru-RU" b="1" dirty="0" smtClean="0">
                <a:solidFill>
                  <a:srgbClr val="FF0000"/>
                </a:solidFill>
              </a:rPr>
              <a:t>, </a:t>
            </a:r>
            <a:r>
              <a:rPr lang="ru-RU" b="1" dirty="0" err="1" smtClean="0">
                <a:solidFill>
                  <a:srgbClr val="FF0000"/>
                </a:solidFill>
              </a:rPr>
              <a:t>нилъ</a:t>
            </a:r>
            <a:r>
              <a:rPr lang="ru-RU" b="1" dirty="0" smtClean="0">
                <a:solidFill>
                  <a:srgbClr val="FF0000"/>
                </a:solidFill>
              </a:rPr>
              <a:t>, </a:t>
            </a:r>
            <a:r>
              <a:rPr lang="ru-RU" b="1" dirty="0" err="1" smtClean="0">
                <a:solidFill>
                  <a:srgbClr val="FF0000"/>
                </a:solidFill>
              </a:rPr>
              <a:t>нуж</a:t>
            </a:r>
            <a:r>
              <a:rPr lang="ru-RU" b="1" dirty="0" smtClean="0">
                <a:solidFill>
                  <a:srgbClr val="FF0000"/>
                </a:solidFill>
              </a:rPr>
              <a:t>, жив(-й, -б) </a:t>
            </a:r>
            <a:r>
              <a:rPr lang="ru-RU" b="1" dirty="0" err="1" smtClean="0">
                <a:solidFill>
                  <a:srgbClr val="FF0000"/>
                </a:solidFill>
              </a:rPr>
              <a:t>абурал</a:t>
            </a:r>
            <a:r>
              <a:rPr lang="ru-RU" b="1" dirty="0" smtClean="0">
                <a:solidFill>
                  <a:srgbClr val="FF0000"/>
                </a:solidFill>
              </a:rPr>
              <a:t> ц</a:t>
            </a:r>
            <a:r>
              <a:rPr lang="en-US" b="1" dirty="0" smtClean="0">
                <a:solidFill>
                  <a:srgbClr val="FF0000"/>
                </a:solidFill>
              </a:rPr>
              <a:t>I</a:t>
            </a:r>
            <a:r>
              <a:rPr lang="ru-RU" b="1" dirty="0" err="1" smtClean="0">
                <a:solidFill>
                  <a:srgbClr val="FF0000"/>
                </a:solidFill>
              </a:rPr>
              <a:t>арубак</a:t>
            </a:r>
            <a:r>
              <a:rPr lang="en-US" b="1" dirty="0" smtClean="0">
                <a:solidFill>
                  <a:srgbClr val="FF0000"/>
                </a:solidFill>
              </a:rPr>
              <a:t>I</a:t>
            </a:r>
            <a:r>
              <a:rPr lang="ru-RU" b="1" dirty="0" smtClean="0">
                <a:solidFill>
                  <a:srgbClr val="FF0000"/>
                </a:solidFill>
              </a:rPr>
              <a:t>ал </a:t>
            </a:r>
            <a:r>
              <a:rPr lang="ru-RU" b="1" dirty="0" err="1" smtClean="0">
                <a:solidFill>
                  <a:srgbClr val="FF0000"/>
                </a:solidFill>
              </a:rPr>
              <a:t>кьибил</a:t>
            </a:r>
            <a:r>
              <a:rPr lang="ru-RU" b="1" dirty="0" smtClean="0">
                <a:solidFill>
                  <a:srgbClr val="FF0000"/>
                </a:solidFill>
              </a:rPr>
              <a:t> ц</a:t>
            </a:r>
            <a:r>
              <a:rPr lang="en-US" b="1" dirty="0" smtClean="0">
                <a:solidFill>
                  <a:srgbClr val="FF0000"/>
                </a:solidFill>
              </a:rPr>
              <a:t>I</a:t>
            </a:r>
            <a:r>
              <a:rPr lang="ru-RU" b="1" dirty="0" err="1" smtClean="0">
                <a:solidFill>
                  <a:srgbClr val="FF0000"/>
                </a:solidFill>
              </a:rPr>
              <a:t>унун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хъвала</a:t>
            </a:r>
            <a:r>
              <a:rPr lang="ru-RU" b="1" dirty="0" smtClean="0">
                <a:solidFill>
                  <a:srgbClr val="FF0000"/>
                </a:solidFill>
              </a:rPr>
              <a:t>: </a:t>
            </a:r>
          </a:p>
          <a:p>
            <a:pPr marL="0" indent="0">
              <a:buNone/>
            </a:pPr>
            <a:r>
              <a:rPr lang="ru-RU" b="1" dirty="0" err="1">
                <a:solidFill>
                  <a:srgbClr val="FFFF00"/>
                </a:solidFill>
              </a:rPr>
              <a:t>н</a:t>
            </a:r>
            <a:r>
              <a:rPr lang="ru-RU" b="1" dirty="0" err="1" smtClean="0">
                <a:solidFill>
                  <a:srgbClr val="FFFF00"/>
                </a:solidFill>
              </a:rPr>
              <a:t>ижеца</a:t>
            </a:r>
            <a:r>
              <a:rPr lang="ru-RU" b="1" dirty="0" smtClean="0">
                <a:solidFill>
                  <a:srgbClr val="FFFF00"/>
                </a:solidFill>
              </a:rPr>
              <a:t>, </a:t>
            </a:r>
            <a:r>
              <a:rPr lang="ru-RU" b="1" dirty="0" err="1" smtClean="0">
                <a:solidFill>
                  <a:srgbClr val="FFFF00"/>
                </a:solidFill>
              </a:rPr>
              <a:t>нилъеца</a:t>
            </a:r>
            <a:r>
              <a:rPr lang="ru-RU" b="1" dirty="0" smtClean="0">
                <a:solidFill>
                  <a:srgbClr val="FFFF00"/>
                </a:solidFill>
              </a:rPr>
              <a:t>, </a:t>
            </a:r>
            <a:r>
              <a:rPr lang="ru-RU" b="1" dirty="0" err="1" smtClean="0">
                <a:solidFill>
                  <a:srgbClr val="FFFF00"/>
                </a:solidFill>
              </a:rPr>
              <a:t>нужеца</a:t>
            </a:r>
            <a:r>
              <a:rPr lang="ru-RU" b="1" dirty="0" smtClean="0">
                <a:solidFill>
                  <a:srgbClr val="FFFF00"/>
                </a:solidFill>
              </a:rPr>
              <a:t>, </a:t>
            </a:r>
            <a:r>
              <a:rPr lang="ru-RU" b="1" dirty="0" err="1" smtClean="0">
                <a:solidFill>
                  <a:srgbClr val="FFFF00"/>
                </a:solidFill>
              </a:rPr>
              <a:t>жинца</a:t>
            </a:r>
            <a:r>
              <a:rPr lang="ru-RU" b="1" dirty="0" smtClean="0">
                <a:solidFill>
                  <a:srgbClr val="FF0000"/>
                </a:solidFill>
              </a:rPr>
              <a:t>.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</a:rPr>
              <a:t>2.Аслу </a:t>
            </a:r>
            <a:r>
              <a:rPr lang="ru-RU" b="1" dirty="0" err="1" smtClean="0">
                <a:solidFill>
                  <a:srgbClr val="FF0000"/>
                </a:solidFill>
              </a:rPr>
              <a:t>такрарлъун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абулел</a:t>
            </a:r>
            <a:r>
              <a:rPr lang="ru-RU" b="1" dirty="0" smtClean="0">
                <a:solidFill>
                  <a:srgbClr val="FF0000"/>
                </a:solidFill>
              </a:rPr>
              <a:t> ц</a:t>
            </a:r>
            <a:r>
              <a:rPr lang="en-US" b="1" dirty="0" smtClean="0">
                <a:solidFill>
                  <a:srgbClr val="FF0000"/>
                </a:solidFill>
              </a:rPr>
              <a:t>I</a:t>
            </a:r>
            <a:r>
              <a:rPr lang="ru-RU" b="1" dirty="0" err="1" smtClean="0">
                <a:solidFill>
                  <a:srgbClr val="FF0000"/>
                </a:solidFill>
              </a:rPr>
              <a:t>арубак</a:t>
            </a:r>
            <a:r>
              <a:rPr lang="en-US" b="1" dirty="0" smtClean="0">
                <a:solidFill>
                  <a:srgbClr val="FF0000"/>
                </a:solidFill>
              </a:rPr>
              <a:t>I</a:t>
            </a:r>
            <a:r>
              <a:rPr lang="ru-RU" b="1" dirty="0" smtClean="0">
                <a:solidFill>
                  <a:srgbClr val="FF0000"/>
                </a:solidFill>
              </a:rPr>
              <a:t>ал </a:t>
            </a:r>
            <a:r>
              <a:rPr lang="ru-RU" b="1" dirty="0" err="1" smtClean="0">
                <a:solidFill>
                  <a:srgbClr val="FF0000"/>
                </a:solidFill>
              </a:rPr>
              <a:t>дефисгун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хъвала</a:t>
            </a:r>
            <a:r>
              <a:rPr lang="ru-RU" b="1" dirty="0" smtClean="0">
                <a:solidFill>
                  <a:srgbClr val="FF0000"/>
                </a:solidFill>
              </a:rPr>
              <a:t>: </a:t>
            </a:r>
            <a:r>
              <a:rPr lang="ru-RU" b="1" dirty="0" smtClean="0">
                <a:solidFill>
                  <a:srgbClr val="FFFF00"/>
                </a:solidFill>
              </a:rPr>
              <a:t>жив-жив, жиде-</a:t>
            </a:r>
            <a:r>
              <a:rPr lang="ru-RU" b="1" dirty="0" err="1" smtClean="0">
                <a:solidFill>
                  <a:srgbClr val="FFFF00"/>
                </a:solidFill>
              </a:rPr>
              <a:t>жидер</a:t>
            </a:r>
            <a:r>
              <a:rPr lang="ru-RU" b="1" dirty="0" smtClean="0">
                <a:solidFill>
                  <a:srgbClr val="FFFF00"/>
                </a:solidFill>
              </a:rPr>
              <a:t>, </a:t>
            </a:r>
            <a:r>
              <a:rPr lang="ru-RU" b="1" dirty="0" err="1" smtClean="0">
                <a:solidFill>
                  <a:srgbClr val="FFFF00"/>
                </a:solidFill>
              </a:rPr>
              <a:t>дунго-дунго</a:t>
            </a:r>
            <a:r>
              <a:rPr lang="ru-RU" b="1" dirty="0" smtClean="0">
                <a:solidFill>
                  <a:srgbClr val="FFFF00"/>
                </a:solidFill>
              </a:rPr>
              <a:t>.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</a:rPr>
              <a:t>3. Ц</a:t>
            </a:r>
            <a:r>
              <a:rPr lang="en-US" b="1" dirty="0" smtClean="0">
                <a:solidFill>
                  <a:srgbClr val="FF0000"/>
                </a:solidFill>
              </a:rPr>
              <a:t>I</a:t>
            </a:r>
            <a:r>
              <a:rPr lang="ru-RU" b="1" dirty="0" err="1" smtClean="0">
                <a:solidFill>
                  <a:srgbClr val="FF0000"/>
                </a:solidFill>
              </a:rPr>
              <a:t>арубак</a:t>
            </a:r>
            <a:r>
              <a:rPr lang="en-US" b="1" dirty="0" smtClean="0">
                <a:solidFill>
                  <a:srgbClr val="FF0000"/>
                </a:solidFill>
              </a:rPr>
              <a:t>I</a:t>
            </a:r>
            <a:r>
              <a:rPr lang="ru-RU" b="1" dirty="0" err="1" smtClean="0">
                <a:solidFill>
                  <a:srgbClr val="FF0000"/>
                </a:solidFill>
              </a:rPr>
              <a:t>азул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разрядал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лъугьинарулел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формантал</a:t>
            </a:r>
            <a:r>
              <a:rPr lang="ru-RU" b="1" dirty="0" smtClean="0">
                <a:solidFill>
                  <a:srgbClr val="FF0000"/>
                </a:solidFill>
              </a:rPr>
              <a:t>: </a:t>
            </a:r>
            <a:r>
              <a:rPr lang="ru-RU" b="1" dirty="0" smtClean="0">
                <a:solidFill>
                  <a:srgbClr val="FFFF00"/>
                </a:solidFill>
              </a:rPr>
              <a:t>-</a:t>
            </a:r>
            <a:r>
              <a:rPr lang="ru-RU" b="1" dirty="0" err="1" smtClean="0">
                <a:solidFill>
                  <a:srgbClr val="FFFF00"/>
                </a:solidFill>
              </a:rPr>
              <a:t>го</a:t>
            </a:r>
            <a:r>
              <a:rPr lang="ru-RU" b="1" dirty="0" smtClean="0">
                <a:solidFill>
                  <a:srgbClr val="FFFF00"/>
                </a:solidFill>
              </a:rPr>
              <a:t>, -</a:t>
            </a:r>
            <a:r>
              <a:rPr lang="ru-RU" b="1" dirty="0" err="1" smtClean="0">
                <a:solidFill>
                  <a:srgbClr val="FFFF00"/>
                </a:solidFill>
              </a:rPr>
              <a:t>ниги</a:t>
            </a:r>
            <a:r>
              <a:rPr lang="ru-RU" b="1" dirty="0" smtClean="0">
                <a:solidFill>
                  <a:srgbClr val="FFFF00"/>
                </a:solidFill>
              </a:rPr>
              <a:t>,-</a:t>
            </a:r>
            <a:r>
              <a:rPr lang="ru-RU" b="1" dirty="0" err="1" smtClean="0">
                <a:solidFill>
                  <a:srgbClr val="FFFF00"/>
                </a:solidFill>
              </a:rPr>
              <a:t>алиго</a:t>
            </a:r>
            <a:r>
              <a:rPr lang="ru-RU" b="1" dirty="0" smtClean="0">
                <a:solidFill>
                  <a:srgbClr val="FFFF00"/>
                </a:solidFill>
              </a:rPr>
              <a:t>, - </a:t>
            </a:r>
            <a:r>
              <a:rPr lang="ru-RU" b="1" dirty="0" err="1" smtClean="0">
                <a:solidFill>
                  <a:srgbClr val="FFFF00"/>
                </a:solidFill>
              </a:rPr>
              <a:t>ялиго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ц</a:t>
            </a:r>
            <a:r>
              <a:rPr lang="en-US" b="1" dirty="0" smtClean="0">
                <a:solidFill>
                  <a:srgbClr val="FF0000"/>
                </a:solidFill>
              </a:rPr>
              <a:t>I</a:t>
            </a:r>
            <a:r>
              <a:rPr lang="ru-RU" b="1" dirty="0" err="1" smtClean="0">
                <a:solidFill>
                  <a:srgbClr val="FF0000"/>
                </a:solidFill>
              </a:rPr>
              <a:t>арубак</a:t>
            </a:r>
            <a:r>
              <a:rPr lang="en-US" b="1" dirty="0" smtClean="0">
                <a:solidFill>
                  <a:srgbClr val="FF0000"/>
                </a:solidFill>
              </a:rPr>
              <a:t>I</a:t>
            </a:r>
            <a:r>
              <a:rPr lang="ru-RU" b="1" dirty="0" err="1" smtClean="0">
                <a:solidFill>
                  <a:srgbClr val="FF0000"/>
                </a:solidFill>
              </a:rPr>
              <a:t>азда</a:t>
            </a:r>
            <a:r>
              <a:rPr lang="ru-RU" b="1" dirty="0" smtClean="0">
                <a:solidFill>
                  <a:srgbClr val="FF0000"/>
                </a:solidFill>
              </a:rPr>
              <a:t> рек</a:t>
            </a:r>
            <a:r>
              <a:rPr lang="en-US" b="1" dirty="0" smtClean="0">
                <a:solidFill>
                  <a:srgbClr val="FF0000"/>
                </a:solidFill>
              </a:rPr>
              <a:t>I</a:t>
            </a:r>
            <a:r>
              <a:rPr lang="ru-RU" b="1" dirty="0" err="1" smtClean="0">
                <a:solidFill>
                  <a:srgbClr val="FF0000"/>
                </a:solidFill>
              </a:rPr>
              <a:t>ун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хъвала</a:t>
            </a:r>
            <a:r>
              <a:rPr lang="ru-RU" b="1" dirty="0" smtClean="0">
                <a:solidFill>
                  <a:srgbClr val="FF0000"/>
                </a:solidFill>
              </a:rPr>
              <a:t>. 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55880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229600" cy="1224136"/>
          </a:xfrm>
        </p:spPr>
        <p:txBody>
          <a:bodyPr/>
          <a:lstStyle/>
          <a:p>
            <a:r>
              <a:rPr lang="ru-RU" sz="3200" b="1" dirty="0" smtClean="0"/>
              <a:t>Х</a:t>
            </a:r>
            <a:r>
              <a:rPr lang="en-US" sz="3200" b="1" dirty="0" smtClean="0"/>
              <a:t>I</a:t>
            </a:r>
            <a:r>
              <a:rPr lang="ru-RU" sz="3200" b="1" dirty="0" err="1" smtClean="0"/>
              <a:t>ажатаб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падежалда</a:t>
            </a:r>
            <a:r>
              <a:rPr lang="ru-RU" sz="3200" b="1" dirty="0" smtClean="0"/>
              <a:t> ц</a:t>
            </a:r>
            <a:r>
              <a:rPr lang="en-US" sz="3200" b="1" dirty="0" smtClean="0"/>
              <a:t>I</a:t>
            </a:r>
            <a:r>
              <a:rPr lang="ru-RU" sz="3200" b="1" dirty="0" err="1" smtClean="0"/>
              <a:t>арубак</a:t>
            </a:r>
            <a:r>
              <a:rPr lang="en-US" sz="3200" b="1" dirty="0" smtClean="0"/>
              <a:t>I</a:t>
            </a:r>
            <a:r>
              <a:rPr lang="ru-RU" sz="3200" b="1" dirty="0" err="1" smtClean="0"/>
              <a:t>алги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лъун</a:t>
            </a:r>
            <a:r>
              <a:rPr lang="ru-RU" sz="3200" b="1" dirty="0" smtClean="0"/>
              <a:t>, </a:t>
            </a:r>
            <a:r>
              <a:rPr lang="ru-RU" sz="3200" b="1" dirty="0" err="1" smtClean="0"/>
              <a:t>кицаби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хъвай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Мун </a:t>
            </a:r>
            <a:r>
              <a:rPr lang="ru-RU" dirty="0" smtClean="0">
                <a:solidFill>
                  <a:srgbClr val="7030A0"/>
                </a:solidFill>
              </a:rPr>
              <a:t>(</a:t>
            </a:r>
            <a:r>
              <a:rPr lang="ru-RU" dirty="0" err="1" smtClean="0">
                <a:solidFill>
                  <a:srgbClr val="7030A0"/>
                </a:solidFill>
              </a:rPr>
              <a:t>лъил</a:t>
            </a:r>
            <a:r>
              <a:rPr lang="ru-RU" dirty="0" smtClean="0">
                <a:solidFill>
                  <a:srgbClr val="7030A0"/>
                </a:solidFill>
              </a:rPr>
              <a:t>?) </a:t>
            </a:r>
            <a:r>
              <a:rPr lang="ru-RU" dirty="0" err="1" smtClean="0"/>
              <a:t>гьалмагъ</a:t>
            </a:r>
            <a:r>
              <a:rPr lang="ru-RU" dirty="0" smtClean="0"/>
              <a:t> </a:t>
            </a:r>
            <a:r>
              <a:rPr lang="ru-RU" dirty="0" err="1" smtClean="0"/>
              <a:t>щиван</a:t>
            </a:r>
            <a:r>
              <a:rPr lang="ru-RU" dirty="0" smtClean="0"/>
              <a:t> </a:t>
            </a:r>
            <a:r>
              <a:rPr lang="ru-RU" dirty="0" err="1" smtClean="0"/>
              <a:t>бице</a:t>
            </a:r>
            <a:r>
              <a:rPr lang="ru-RU" dirty="0" smtClean="0"/>
              <a:t>, </a:t>
            </a:r>
            <a:r>
              <a:rPr lang="ru-RU" dirty="0" err="1" smtClean="0"/>
              <a:t>мунго</a:t>
            </a:r>
            <a:r>
              <a:rPr lang="ru-RU" dirty="0" smtClean="0"/>
              <a:t> </a:t>
            </a:r>
            <a:r>
              <a:rPr lang="ru-RU" dirty="0" err="1" smtClean="0"/>
              <a:t>щив</a:t>
            </a:r>
            <a:r>
              <a:rPr lang="ru-RU" dirty="0" smtClean="0"/>
              <a:t> </a:t>
            </a:r>
            <a:r>
              <a:rPr lang="ru-RU" dirty="0" err="1" smtClean="0"/>
              <a:t>чиян</a:t>
            </a:r>
            <a:r>
              <a:rPr lang="ru-RU" dirty="0" smtClean="0"/>
              <a:t> </a:t>
            </a:r>
            <a:r>
              <a:rPr lang="ru-RU" dirty="0" err="1" smtClean="0"/>
              <a:t>бицина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Живго</a:t>
            </a:r>
            <a:r>
              <a:rPr lang="ru-RU" dirty="0" smtClean="0"/>
              <a:t> жив </a:t>
            </a:r>
            <a:r>
              <a:rPr lang="ru-RU" dirty="0" smtClean="0">
                <a:solidFill>
                  <a:srgbClr val="7030A0"/>
                </a:solidFill>
              </a:rPr>
              <a:t>(</a:t>
            </a:r>
            <a:r>
              <a:rPr lang="ru-RU" dirty="0" err="1" smtClean="0">
                <a:solidFill>
                  <a:srgbClr val="7030A0"/>
                </a:solidFill>
              </a:rPr>
              <a:t>лъие</a:t>
            </a:r>
            <a:r>
              <a:rPr lang="ru-RU" dirty="0" smtClean="0">
                <a:solidFill>
                  <a:srgbClr val="7030A0"/>
                </a:solidFill>
              </a:rPr>
              <a:t>?) </a:t>
            </a:r>
            <a:r>
              <a:rPr lang="ru-RU" dirty="0" smtClean="0"/>
              <a:t>г</a:t>
            </a:r>
            <a:r>
              <a:rPr lang="en-US" dirty="0" smtClean="0"/>
              <a:t>I</a:t>
            </a:r>
            <a:r>
              <a:rPr lang="ru-RU" dirty="0" err="1" smtClean="0"/>
              <a:t>урав</a:t>
            </a:r>
            <a:r>
              <a:rPr lang="ru-RU" dirty="0" smtClean="0"/>
              <a:t> г</a:t>
            </a:r>
            <a:r>
              <a:rPr lang="en-US" dirty="0" smtClean="0"/>
              <a:t>I</a:t>
            </a:r>
            <a:r>
              <a:rPr lang="ru-RU" dirty="0" err="1" smtClean="0"/>
              <a:t>адамазе</a:t>
            </a:r>
            <a:r>
              <a:rPr lang="ru-RU" dirty="0" smtClean="0"/>
              <a:t> </a:t>
            </a:r>
            <a:r>
              <a:rPr lang="ru-RU" dirty="0" err="1" smtClean="0"/>
              <a:t>басралъула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Живго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7030A0"/>
                </a:solidFill>
              </a:rPr>
              <a:t>(</a:t>
            </a:r>
            <a:r>
              <a:rPr lang="ru-RU" dirty="0" err="1" smtClean="0">
                <a:solidFill>
                  <a:srgbClr val="7030A0"/>
                </a:solidFill>
              </a:rPr>
              <a:t>лъица</a:t>
            </a:r>
            <a:r>
              <a:rPr lang="ru-RU" dirty="0" smtClean="0">
                <a:solidFill>
                  <a:srgbClr val="7030A0"/>
                </a:solidFill>
              </a:rPr>
              <a:t>?) </a:t>
            </a:r>
            <a:r>
              <a:rPr lang="ru-RU" dirty="0" err="1" smtClean="0"/>
              <a:t>веццарав</a:t>
            </a:r>
            <a:r>
              <a:rPr lang="ru-RU" dirty="0" smtClean="0"/>
              <a:t> </a:t>
            </a:r>
            <a:r>
              <a:rPr lang="ru-RU" dirty="0" err="1" smtClean="0"/>
              <a:t>чияца</a:t>
            </a:r>
            <a:r>
              <a:rPr lang="ru-RU" dirty="0" smtClean="0"/>
              <a:t> </a:t>
            </a:r>
            <a:r>
              <a:rPr lang="ru-RU" dirty="0" err="1" smtClean="0"/>
              <a:t>какула</a:t>
            </a:r>
            <a:r>
              <a:rPr lang="ru-RU" dirty="0" smtClean="0"/>
              <a:t>.</a:t>
            </a:r>
          </a:p>
          <a:p>
            <a:r>
              <a:rPr lang="ru-RU" dirty="0" smtClean="0"/>
              <a:t>Мун </a:t>
            </a:r>
            <a:r>
              <a:rPr lang="ru-RU" dirty="0" smtClean="0">
                <a:solidFill>
                  <a:srgbClr val="7030A0"/>
                </a:solidFill>
              </a:rPr>
              <a:t>(</a:t>
            </a:r>
            <a:r>
              <a:rPr lang="ru-RU" dirty="0" err="1" smtClean="0">
                <a:solidFill>
                  <a:srgbClr val="7030A0"/>
                </a:solidFill>
              </a:rPr>
              <a:t>лъие</a:t>
            </a:r>
            <a:r>
              <a:rPr lang="ru-RU" dirty="0" smtClean="0">
                <a:solidFill>
                  <a:srgbClr val="7030A0"/>
                </a:solidFill>
              </a:rPr>
              <a:t>?) </a:t>
            </a:r>
            <a:r>
              <a:rPr lang="ru-RU" dirty="0" smtClean="0"/>
              <a:t>г</a:t>
            </a:r>
            <a:r>
              <a:rPr lang="en-US" dirty="0" smtClean="0"/>
              <a:t>I</a:t>
            </a:r>
            <a:r>
              <a:rPr lang="ru-RU" dirty="0" err="1" smtClean="0"/>
              <a:t>адинг</a:t>
            </a:r>
            <a:r>
              <a:rPr lang="en-US" dirty="0" smtClean="0"/>
              <a:t>I</a:t>
            </a:r>
            <a:r>
              <a:rPr lang="ru-RU" dirty="0" smtClean="0"/>
              <a:t>умру г</a:t>
            </a:r>
            <a:r>
              <a:rPr lang="en-US" dirty="0" smtClean="0"/>
              <a:t>I</a:t>
            </a:r>
            <a:r>
              <a:rPr lang="ru-RU" dirty="0" err="1" smtClean="0"/>
              <a:t>адамазеги</a:t>
            </a:r>
            <a:r>
              <a:rPr lang="ru-RU" dirty="0" smtClean="0"/>
              <a:t> </a:t>
            </a:r>
            <a:r>
              <a:rPr lang="ru-RU" dirty="0" err="1" smtClean="0"/>
              <a:t>хирияб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Нилъго</a:t>
            </a:r>
            <a:r>
              <a:rPr lang="ru-RU" dirty="0" smtClean="0"/>
              <a:t> </a:t>
            </a:r>
            <a:r>
              <a:rPr lang="ru-RU" dirty="0" err="1" smtClean="0"/>
              <a:t>нилъго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7030A0"/>
                </a:solidFill>
              </a:rPr>
              <a:t>(</a:t>
            </a:r>
            <a:r>
              <a:rPr lang="ru-RU" dirty="0" err="1" smtClean="0">
                <a:solidFill>
                  <a:srgbClr val="7030A0"/>
                </a:solidFill>
              </a:rPr>
              <a:t>лъихъан</a:t>
            </a:r>
            <a:r>
              <a:rPr lang="ru-RU" dirty="0" smtClean="0">
                <a:solidFill>
                  <a:srgbClr val="7030A0"/>
                </a:solidFill>
              </a:rPr>
              <a:t>?) </a:t>
            </a:r>
            <a:r>
              <a:rPr lang="ru-RU" dirty="0" err="1" smtClean="0"/>
              <a:t>абун</a:t>
            </a:r>
            <a:r>
              <a:rPr lang="ru-RU" dirty="0" smtClean="0"/>
              <a:t> буго г</a:t>
            </a:r>
            <a:r>
              <a:rPr lang="en-US" dirty="0" smtClean="0"/>
              <a:t>I</a:t>
            </a:r>
            <a:r>
              <a:rPr lang="ru-RU" dirty="0" err="1" smtClean="0"/>
              <a:t>ат</a:t>
            </a:r>
            <a:r>
              <a:rPr lang="en-US" dirty="0" smtClean="0"/>
              <a:t>I</a:t>
            </a:r>
            <a:r>
              <a:rPr lang="ru-RU" dirty="0" err="1" smtClean="0"/>
              <a:t>ахинк</a:t>
            </a:r>
            <a:r>
              <a:rPr lang="en-US" dirty="0" smtClean="0"/>
              <a:t>I</a:t>
            </a:r>
            <a:r>
              <a:rPr lang="ru-RU" dirty="0" smtClean="0"/>
              <a:t>аз.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09141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084982"/>
          </a:xfrm>
        </p:spPr>
        <p:txBody>
          <a:bodyPr/>
          <a:lstStyle/>
          <a:p>
            <a:r>
              <a:rPr lang="ru-RU" sz="3600" dirty="0" smtClean="0"/>
              <a:t>Ц</a:t>
            </a:r>
            <a:r>
              <a:rPr lang="en-US" sz="3600" dirty="0" smtClean="0"/>
              <a:t>I</a:t>
            </a:r>
            <a:r>
              <a:rPr lang="ru-RU" sz="3600" dirty="0" err="1" smtClean="0"/>
              <a:t>арубак</a:t>
            </a:r>
            <a:r>
              <a:rPr lang="en-US" sz="3600" dirty="0" smtClean="0"/>
              <a:t>I</a:t>
            </a:r>
            <a:r>
              <a:rPr lang="ru-RU" sz="3600" dirty="0" smtClean="0"/>
              <a:t>ал </a:t>
            </a:r>
            <a:r>
              <a:rPr lang="ru-RU" sz="3600" dirty="0" err="1" smtClean="0"/>
              <a:t>рате</a:t>
            </a:r>
            <a:r>
              <a:rPr lang="ru-RU" sz="3600" dirty="0" smtClean="0"/>
              <a:t>, </a:t>
            </a:r>
            <a:r>
              <a:rPr lang="ru-RU" sz="3600" dirty="0" err="1" smtClean="0"/>
              <a:t>гьезие</a:t>
            </a:r>
            <a:r>
              <a:rPr lang="ru-RU" sz="3600" dirty="0" smtClean="0"/>
              <a:t> </a:t>
            </a:r>
            <a:r>
              <a:rPr lang="ru-RU" sz="3600" dirty="0" err="1" smtClean="0"/>
              <a:t>суал</a:t>
            </a:r>
            <a:r>
              <a:rPr lang="ru-RU" sz="3600" dirty="0" smtClean="0"/>
              <a:t> </a:t>
            </a:r>
            <a:r>
              <a:rPr lang="ru-RU" sz="3600" dirty="0" err="1" smtClean="0"/>
              <a:t>лъе</a:t>
            </a:r>
            <a:r>
              <a:rPr lang="ru-RU" sz="3600" dirty="0" smtClean="0"/>
              <a:t>, </a:t>
            </a:r>
            <a:r>
              <a:rPr lang="ru-RU" sz="3600" dirty="0" err="1" smtClean="0"/>
              <a:t>кинаб</a:t>
            </a:r>
            <a:r>
              <a:rPr lang="ru-RU" sz="3600" dirty="0" smtClean="0"/>
              <a:t> </a:t>
            </a:r>
            <a:r>
              <a:rPr lang="ru-RU" sz="3600" dirty="0" err="1" smtClean="0"/>
              <a:t>падежалда</a:t>
            </a:r>
            <a:r>
              <a:rPr lang="ru-RU" sz="3600" dirty="0" smtClean="0"/>
              <a:t> </a:t>
            </a:r>
            <a:r>
              <a:rPr lang="ru-RU" sz="3600" dirty="0" err="1" smtClean="0"/>
              <a:t>ругелали</a:t>
            </a:r>
            <a:r>
              <a:rPr lang="ru-RU" sz="3600" dirty="0" smtClean="0"/>
              <a:t> </a:t>
            </a:r>
            <a:r>
              <a:rPr lang="ru-RU" sz="3600" dirty="0" err="1" smtClean="0"/>
              <a:t>хъвай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dirty="0" err="1" smtClean="0">
                <a:solidFill>
                  <a:srgbClr val="FFFF00"/>
                </a:solidFill>
              </a:rPr>
              <a:t>Дица</a:t>
            </a:r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</a:rPr>
              <a:t>духъе</a:t>
            </a:r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</a:rPr>
              <a:t>арал</a:t>
            </a:r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</a:rPr>
              <a:t>кагътазул</a:t>
            </a:r>
            <a:r>
              <a:rPr lang="ru-RU" sz="2800" dirty="0" smtClean="0">
                <a:solidFill>
                  <a:srgbClr val="FFFF00"/>
                </a:solidFill>
              </a:rPr>
              <a:t> х</a:t>
            </a:r>
            <a:r>
              <a:rPr lang="en-US" sz="2800" dirty="0" smtClean="0">
                <a:solidFill>
                  <a:srgbClr val="FFFF00"/>
                </a:solidFill>
              </a:rPr>
              <a:t>I</a:t>
            </a:r>
            <a:r>
              <a:rPr lang="ru-RU" sz="2800" dirty="0" err="1" smtClean="0">
                <a:solidFill>
                  <a:srgbClr val="FFFF00"/>
                </a:solidFill>
              </a:rPr>
              <a:t>исаб</a:t>
            </a:r>
            <a:r>
              <a:rPr lang="ru-RU" sz="2800" dirty="0" smtClean="0">
                <a:solidFill>
                  <a:srgbClr val="FFFF00"/>
                </a:solidFill>
              </a:rPr>
              <a:t>,</a:t>
            </a:r>
          </a:p>
          <a:p>
            <a:r>
              <a:rPr lang="ru-RU" sz="2800" dirty="0" err="1" smtClean="0">
                <a:solidFill>
                  <a:srgbClr val="FFFF00"/>
                </a:solidFill>
              </a:rPr>
              <a:t>Килщил</a:t>
            </a:r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</a:rPr>
              <a:t>гьодал</a:t>
            </a:r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</a:rPr>
              <a:t>рик</a:t>
            </a:r>
            <a:r>
              <a:rPr lang="en-US" sz="2800" dirty="0" smtClean="0">
                <a:solidFill>
                  <a:srgbClr val="FFFF00"/>
                </a:solidFill>
              </a:rPr>
              <a:t>I</a:t>
            </a:r>
            <a:r>
              <a:rPr lang="ru-RU" sz="2800" dirty="0" smtClean="0">
                <a:solidFill>
                  <a:srgbClr val="FFFF00"/>
                </a:solidFill>
              </a:rPr>
              <a:t>к</a:t>
            </a:r>
            <a:r>
              <a:rPr lang="en-US" sz="2800" dirty="0" smtClean="0">
                <a:solidFill>
                  <a:srgbClr val="FFFF00"/>
                </a:solidFill>
              </a:rPr>
              <a:t>I</a:t>
            </a:r>
            <a:r>
              <a:rPr lang="ru-RU" sz="2800" dirty="0" err="1" smtClean="0">
                <a:solidFill>
                  <a:srgbClr val="FFFF00"/>
                </a:solidFill>
              </a:rPr>
              <a:t>ун</a:t>
            </a:r>
            <a:r>
              <a:rPr lang="ru-RU" sz="2800" dirty="0" smtClean="0">
                <a:solidFill>
                  <a:srgbClr val="FFFF00"/>
                </a:solidFill>
              </a:rPr>
              <a:t>, </a:t>
            </a:r>
            <a:r>
              <a:rPr lang="ru-RU" sz="2800" dirty="0" err="1" smtClean="0">
                <a:solidFill>
                  <a:srgbClr val="FFFF00"/>
                </a:solidFill>
              </a:rPr>
              <a:t>гьабулареб</a:t>
            </a:r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</a:rPr>
              <a:t>щай</a:t>
            </a:r>
            <a:r>
              <a:rPr lang="ru-RU" sz="2800" dirty="0" smtClean="0">
                <a:solidFill>
                  <a:srgbClr val="FFFF00"/>
                </a:solidFill>
              </a:rPr>
              <a:t>?</a:t>
            </a:r>
          </a:p>
          <a:p>
            <a:r>
              <a:rPr lang="ru-RU" sz="2800" dirty="0" err="1" smtClean="0">
                <a:solidFill>
                  <a:srgbClr val="FFFF00"/>
                </a:solidFill>
              </a:rPr>
              <a:t>Кодор</a:t>
            </a:r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</a:rPr>
              <a:t>ратич</a:t>
            </a:r>
            <a:r>
              <a:rPr lang="en-US" sz="2800" dirty="0" smtClean="0">
                <a:solidFill>
                  <a:srgbClr val="FFFF00"/>
                </a:solidFill>
              </a:rPr>
              <a:t>I</a:t>
            </a:r>
            <a:r>
              <a:rPr lang="ru-RU" sz="2800" dirty="0" smtClean="0">
                <a:solidFill>
                  <a:srgbClr val="FFFF00"/>
                </a:solidFill>
              </a:rPr>
              <a:t>они, </a:t>
            </a:r>
            <a:r>
              <a:rPr lang="ru-RU" sz="2800" dirty="0" err="1" smtClean="0">
                <a:solidFill>
                  <a:srgbClr val="FFFF00"/>
                </a:solidFill>
              </a:rPr>
              <a:t>гьал</a:t>
            </a:r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</a:rPr>
              <a:t>гурищ</a:t>
            </a:r>
            <a:r>
              <a:rPr lang="ru-RU" sz="2800" dirty="0" smtClean="0">
                <a:solidFill>
                  <a:srgbClr val="FFFF00"/>
                </a:solidFill>
              </a:rPr>
              <a:t> ч</a:t>
            </a:r>
            <a:r>
              <a:rPr lang="en-US" sz="2800" dirty="0" smtClean="0">
                <a:solidFill>
                  <a:srgbClr val="FFFF00"/>
                </a:solidFill>
              </a:rPr>
              <a:t>I</a:t>
            </a:r>
            <a:r>
              <a:rPr lang="ru-RU" sz="2800" dirty="0" err="1" smtClean="0">
                <a:solidFill>
                  <a:srgbClr val="FFFF00"/>
                </a:solidFill>
              </a:rPr>
              <a:t>умал</a:t>
            </a:r>
            <a:r>
              <a:rPr lang="ru-RU" sz="2800" dirty="0" smtClean="0">
                <a:solidFill>
                  <a:srgbClr val="FFFF00"/>
                </a:solidFill>
              </a:rPr>
              <a:t>,</a:t>
            </a:r>
          </a:p>
          <a:p>
            <a:r>
              <a:rPr lang="ru-RU" sz="2800" dirty="0" err="1" smtClean="0">
                <a:solidFill>
                  <a:srgbClr val="FFFF00"/>
                </a:solidFill>
              </a:rPr>
              <a:t>Мунго</a:t>
            </a:r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</a:rPr>
              <a:t>сваказег</a:t>
            </a:r>
            <a:r>
              <a:rPr lang="en-US" sz="2800" dirty="0" smtClean="0">
                <a:solidFill>
                  <a:srgbClr val="FFFF00"/>
                </a:solidFill>
              </a:rPr>
              <a:t>I</a:t>
            </a:r>
            <a:r>
              <a:rPr lang="ru-RU" sz="2800" dirty="0" smtClean="0">
                <a:solidFill>
                  <a:srgbClr val="FFFF00"/>
                </a:solidFill>
              </a:rPr>
              <a:t>ан </a:t>
            </a:r>
            <a:r>
              <a:rPr lang="ru-RU" sz="2800" dirty="0" err="1" smtClean="0">
                <a:solidFill>
                  <a:srgbClr val="FFFF00"/>
                </a:solidFill>
              </a:rPr>
              <a:t>сверулей</a:t>
            </a:r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</a:rPr>
              <a:t>йик</a:t>
            </a:r>
            <a:r>
              <a:rPr lang="en-US" sz="2800" dirty="0">
                <a:solidFill>
                  <a:srgbClr val="FFFF00"/>
                </a:solidFill>
              </a:rPr>
              <a:t>I</a:t>
            </a:r>
            <a:r>
              <a:rPr lang="ru-RU" sz="2800" dirty="0" smtClean="0">
                <a:solidFill>
                  <a:srgbClr val="FFFF00"/>
                </a:solidFill>
              </a:rPr>
              <a:t>а.</a:t>
            </a:r>
          </a:p>
          <a:p>
            <a:r>
              <a:rPr lang="ru-RU" sz="2800" dirty="0" err="1" smtClean="0">
                <a:solidFill>
                  <a:srgbClr val="FFFF00"/>
                </a:solidFill>
              </a:rPr>
              <a:t>Гьаб</a:t>
            </a:r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</a:rPr>
              <a:t>анкьида</a:t>
            </a:r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</a:rPr>
              <a:t>жаниб</a:t>
            </a:r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</a:rPr>
              <a:t>духъе</a:t>
            </a:r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</a:rPr>
              <a:t>хъван</a:t>
            </a:r>
            <a:r>
              <a:rPr lang="ru-RU" sz="2800" dirty="0" smtClean="0">
                <a:solidFill>
                  <a:srgbClr val="FFFF00"/>
                </a:solidFill>
              </a:rPr>
              <a:t> араб </a:t>
            </a:r>
          </a:p>
          <a:p>
            <a:r>
              <a:rPr lang="ru-RU" sz="2800" dirty="0" err="1" smtClean="0">
                <a:solidFill>
                  <a:srgbClr val="FFFF00"/>
                </a:solidFill>
              </a:rPr>
              <a:t>Ункъо-щуго</a:t>
            </a:r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</a:rPr>
              <a:t>кагъат</a:t>
            </a:r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</a:rPr>
              <a:t>киб</a:t>
            </a:r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</a:rPr>
              <a:t>дуца</a:t>
            </a:r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</a:rPr>
              <a:t>лъураб</a:t>
            </a:r>
            <a:r>
              <a:rPr lang="ru-RU" sz="2800" dirty="0" smtClean="0">
                <a:solidFill>
                  <a:srgbClr val="FFFF00"/>
                </a:solidFill>
              </a:rPr>
              <a:t>?</a:t>
            </a:r>
          </a:p>
          <a:p>
            <a:r>
              <a:rPr lang="ru-RU" sz="2800" dirty="0" err="1" smtClean="0">
                <a:solidFill>
                  <a:srgbClr val="FFFF00"/>
                </a:solidFill>
              </a:rPr>
              <a:t>Лъабго</a:t>
            </a:r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</a:rPr>
              <a:t>моц</a:t>
            </a:r>
            <a:r>
              <a:rPr lang="en-US" sz="2800" dirty="0" smtClean="0">
                <a:solidFill>
                  <a:srgbClr val="FFFF00"/>
                </a:solidFill>
              </a:rPr>
              <a:t>I</a:t>
            </a:r>
            <a:r>
              <a:rPr lang="ru-RU" sz="2800" dirty="0" err="1" smtClean="0">
                <a:solidFill>
                  <a:srgbClr val="FFFF00"/>
                </a:solidFill>
              </a:rPr>
              <a:t>идасан</a:t>
            </a:r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</a:rPr>
              <a:t>цо-цо</a:t>
            </a:r>
            <a:r>
              <a:rPr lang="ru-RU" sz="2800" dirty="0" smtClean="0">
                <a:solidFill>
                  <a:srgbClr val="FFFF00"/>
                </a:solidFill>
              </a:rPr>
              <a:t> бит</a:t>
            </a:r>
            <a:r>
              <a:rPr lang="en-US" sz="2800" dirty="0" smtClean="0">
                <a:solidFill>
                  <a:srgbClr val="FFFF00"/>
                </a:solidFill>
              </a:rPr>
              <a:t>I</a:t>
            </a:r>
            <a:r>
              <a:rPr lang="ru-RU" sz="2800" dirty="0" err="1" smtClean="0">
                <a:solidFill>
                  <a:srgbClr val="FFFF00"/>
                </a:solidFill>
              </a:rPr>
              <a:t>улеб</a:t>
            </a:r>
            <a:endParaRPr lang="ru-RU" sz="2800" dirty="0" smtClean="0">
              <a:solidFill>
                <a:srgbClr val="FFFF00"/>
              </a:solidFill>
            </a:endParaRPr>
          </a:p>
          <a:p>
            <a:r>
              <a:rPr lang="ru-RU" sz="2800" dirty="0" err="1" smtClean="0">
                <a:solidFill>
                  <a:srgbClr val="FFFF00"/>
                </a:solidFill>
              </a:rPr>
              <a:t>Дурго</a:t>
            </a:r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</a:rPr>
              <a:t>кагътазул</a:t>
            </a:r>
            <a:r>
              <a:rPr lang="ru-RU" sz="2800" dirty="0" smtClean="0">
                <a:solidFill>
                  <a:srgbClr val="FFFF00"/>
                </a:solidFill>
              </a:rPr>
              <a:t> счет </a:t>
            </a:r>
            <a:r>
              <a:rPr lang="ru-RU" sz="2800" dirty="0" err="1" smtClean="0">
                <a:solidFill>
                  <a:srgbClr val="FFFF00"/>
                </a:solidFill>
              </a:rPr>
              <a:t>щай</a:t>
            </a:r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</a:rPr>
              <a:t>гьабулареб</a:t>
            </a:r>
            <a:r>
              <a:rPr lang="ru-RU" sz="2800" dirty="0" smtClean="0">
                <a:solidFill>
                  <a:srgbClr val="FFFF00"/>
                </a:solidFill>
              </a:rPr>
              <a:t>?</a:t>
            </a:r>
            <a:endParaRPr lang="ru-RU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14999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6600" b="1" dirty="0" err="1" smtClean="0">
                <a:solidFill>
                  <a:srgbClr val="FF0000"/>
                </a:solidFill>
              </a:rPr>
              <a:t>Ниж</a:t>
            </a:r>
            <a:r>
              <a:rPr lang="ru-RU" sz="6600" b="1" dirty="0" smtClean="0">
                <a:solidFill>
                  <a:srgbClr val="FF0000"/>
                </a:solidFill>
              </a:rPr>
              <a:t>, </a:t>
            </a:r>
            <a:r>
              <a:rPr lang="ru-RU" sz="6600" b="1" dirty="0" err="1" smtClean="0">
                <a:solidFill>
                  <a:srgbClr val="FF0000"/>
                </a:solidFill>
              </a:rPr>
              <a:t>нилъ</a:t>
            </a:r>
            <a:r>
              <a:rPr lang="ru-RU" sz="6600" b="1" dirty="0" smtClean="0">
                <a:solidFill>
                  <a:srgbClr val="FF0000"/>
                </a:solidFill>
              </a:rPr>
              <a:t>, </a:t>
            </a:r>
            <a:r>
              <a:rPr lang="ru-RU" sz="6600" b="1" dirty="0" err="1" smtClean="0">
                <a:solidFill>
                  <a:srgbClr val="FF0000"/>
                </a:solidFill>
              </a:rPr>
              <a:t>нуж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sz="4400" b="1" dirty="0" err="1" smtClean="0">
                <a:solidFill>
                  <a:srgbClr val="002060"/>
                </a:solidFill>
              </a:rPr>
              <a:t>абурал</a:t>
            </a:r>
            <a:r>
              <a:rPr lang="ru-RU" sz="4400" b="1" dirty="0" smtClean="0">
                <a:solidFill>
                  <a:srgbClr val="002060"/>
                </a:solidFill>
              </a:rPr>
              <a:t> ц</a:t>
            </a:r>
            <a:r>
              <a:rPr lang="en-US" sz="4400" b="1" dirty="0" smtClean="0">
                <a:solidFill>
                  <a:srgbClr val="002060"/>
                </a:solidFill>
              </a:rPr>
              <a:t>I</a:t>
            </a:r>
            <a:r>
              <a:rPr lang="ru-RU" sz="4400" b="1" dirty="0" err="1" smtClean="0">
                <a:solidFill>
                  <a:srgbClr val="002060"/>
                </a:solidFill>
              </a:rPr>
              <a:t>арубак</a:t>
            </a:r>
            <a:r>
              <a:rPr lang="en-US" sz="4400" b="1" dirty="0" smtClean="0">
                <a:solidFill>
                  <a:srgbClr val="002060"/>
                </a:solidFill>
              </a:rPr>
              <a:t>I</a:t>
            </a:r>
            <a:r>
              <a:rPr lang="ru-RU" sz="4400" b="1" dirty="0" err="1" smtClean="0">
                <a:solidFill>
                  <a:srgbClr val="002060"/>
                </a:solidFill>
              </a:rPr>
              <a:t>алги</a:t>
            </a:r>
            <a:r>
              <a:rPr lang="ru-RU" sz="4400" b="1" dirty="0" smtClean="0">
                <a:solidFill>
                  <a:srgbClr val="002060"/>
                </a:solidFill>
              </a:rPr>
              <a:t> </a:t>
            </a:r>
            <a:r>
              <a:rPr lang="ru-RU" sz="4400" b="1" dirty="0" err="1" smtClean="0">
                <a:solidFill>
                  <a:srgbClr val="002060"/>
                </a:solidFill>
              </a:rPr>
              <a:t>гьоркьоре</a:t>
            </a:r>
            <a:r>
              <a:rPr lang="ru-RU" sz="4400" b="1" dirty="0" smtClean="0">
                <a:solidFill>
                  <a:srgbClr val="002060"/>
                </a:solidFill>
              </a:rPr>
              <a:t> </a:t>
            </a:r>
            <a:r>
              <a:rPr lang="ru-RU" sz="4400" b="1" dirty="0" err="1" smtClean="0">
                <a:solidFill>
                  <a:srgbClr val="002060"/>
                </a:solidFill>
              </a:rPr>
              <a:t>ккезарун</a:t>
            </a:r>
            <a:r>
              <a:rPr lang="ru-RU" sz="4400" b="1" dirty="0" smtClean="0">
                <a:solidFill>
                  <a:srgbClr val="002060"/>
                </a:solidFill>
              </a:rPr>
              <a:t>, </a:t>
            </a:r>
            <a:r>
              <a:rPr lang="ru-RU" sz="4400" b="1" dirty="0" err="1" smtClean="0">
                <a:solidFill>
                  <a:srgbClr val="002060"/>
                </a:solidFill>
              </a:rPr>
              <a:t>предложениял</a:t>
            </a:r>
            <a:r>
              <a:rPr lang="ru-RU" sz="4400" b="1" dirty="0" smtClean="0">
                <a:solidFill>
                  <a:srgbClr val="002060"/>
                </a:solidFill>
              </a:rPr>
              <a:t> </a:t>
            </a:r>
            <a:r>
              <a:rPr lang="ru-RU" sz="4400" b="1" dirty="0" err="1" smtClean="0">
                <a:solidFill>
                  <a:srgbClr val="002060"/>
                </a:solidFill>
              </a:rPr>
              <a:t>ургъе</a:t>
            </a:r>
            <a:r>
              <a:rPr lang="ru-RU" sz="4400" b="1" dirty="0" smtClean="0">
                <a:solidFill>
                  <a:srgbClr val="002060"/>
                </a:solidFill>
              </a:rPr>
              <a:t> </a:t>
            </a:r>
            <a:r>
              <a:rPr lang="ru-RU" sz="4400" b="1" dirty="0" err="1" smtClean="0">
                <a:solidFill>
                  <a:srgbClr val="002060"/>
                </a:solidFill>
              </a:rPr>
              <a:t>ва</a:t>
            </a:r>
            <a:r>
              <a:rPr lang="ru-RU" sz="4400" b="1" dirty="0" smtClean="0">
                <a:solidFill>
                  <a:srgbClr val="002060"/>
                </a:solidFill>
              </a:rPr>
              <a:t> </a:t>
            </a:r>
            <a:r>
              <a:rPr lang="ru-RU" sz="4400" b="1" dirty="0" err="1" smtClean="0">
                <a:solidFill>
                  <a:srgbClr val="002060"/>
                </a:solidFill>
              </a:rPr>
              <a:t>хъвай</a:t>
            </a:r>
            <a:r>
              <a:rPr lang="ru-RU" sz="4400" b="1" dirty="0" smtClean="0">
                <a:solidFill>
                  <a:srgbClr val="002060"/>
                </a:solidFill>
              </a:rPr>
              <a:t>.</a:t>
            </a:r>
            <a:endParaRPr lang="ru-RU" sz="4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83450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1042</TotalTime>
  <Words>475</Words>
  <Application>Microsoft Office PowerPoint</Application>
  <PresentationFormat>Экран (4:3)</PresentationFormat>
  <Paragraphs>54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Diseño predeterminado</vt:lpstr>
      <vt:lpstr>6 класс ЦIарубакIазул битIунхъвай</vt:lpstr>
      <vt:lpstr>Слайд 2</vt:lpstr>
      <vt:lpstr>Дарсил мурадал</vt:lpstr>
      <vt:lpstr>РекIелгъеялъулаб грамматика</vt:lpstr>
      <vt:lpstr>Гьал цIарубакIал падежазде сверизаре    </vt:lpstr>
      <vt:lpstr>ЦIияб тема:</vt:lpstr>
      <vt:lpstr>ХIажатаб падежалда цIарубакIалги лъун, кицаби хъвай.</vt:lpstr>
      <vt:lpstr>ЦIарубакIал рате, гьезие суал лъе, кинаб падежалда ругелали хъвай.</vt:lpstr>
      <vt:lpstr>Слайд 9</vt:lpstr>
      <vt:lpstr>Дарсил хIасилал гьари</vt:lpstr>
      <vt:lpstr>Рокъобе хIалтIи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ASUS</cp:lastModifiedBy>
  <cp:revision>41</cp:revision>
  <dcterms:created xsi:type="dcterms:W3CDTF">2009-10-07T17:55:06Z</dcterms:created>
  <dcterms:modified xsi:type="dcterms:W3CDTF">2020-04-21T10:18:20Z</dcterms:modified>
</cp:coreProperties>
</file>