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131840" y="1412777"/>
            <a:ext cx="5400973" cy="2376263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6 класс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Ц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арубак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азул</a:t>
            </a:r>
            <a:r>
              <a:rPr lang="ru-RU" sz="5400" b="1" dirty="0" smtClean="0">
                <a:solidFill>
                  <a:srgbClr val="FF0000"/>
                </a:solidFill>
              </a:rPr>
              <a:t> бит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унхъвай</a:t>
            </a:r>
            <a:endParaRPr lang="es-E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Дарсил</a:t>
            </a:r>
            <a:r>
              <a:rPr lang="ru-RU" b="1" dirty="0" smtClean="0">
                <a:solidFill>
                  <a:srgbClr val="002060"/>
                </a:solidFill>
              </a:rPr>
              <a:t> х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асилал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гьари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err="1" smtClean="0"/>
              <a:t>Щиб</a:t>
            </a:r>
            <a:r>
              <a:rPr lang="ru-RU" sz="4400" b="1" dirty="0" smtClean="0"/>
              <a:t> ц</a:t>
            </a:r>
            <a:r>
              <a:rPr lang="en-US" sz="4400" b="1" dirty="0" smtClean="0"/>
              <a:t>I</a:t>
            </a:r>
            <a:r>
              <a:rPr lang="ru-RU" sz="4400" b="1" dirty="0" err="1" smtClean="0"/>
              <a:t>ияб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жо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лъараб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жакъасеб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дарсида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нужеда</a:t>
            </a:r>
            <a:r>
              <a:rPr lang="ru-RU" sz="4400" b="1" dirty="0" smtClean="0"/>
              <a:t>?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- </a:t>
            </a:r>
            <a:r>
              <a:rPr lang="ru-RU" sz="4400" b="1" dirty="0" err="1" smtClean="0">
                <a:solidFill>
                  <a:srgbClr val="FF0000"/>
                </a:solidFill>
              </a:rPr>
              <a:t>го</a:t>
            </a:r>
            <a:r>
              <a:rPr lang="ru-RU" sz="4400" b="1" dirty="0" smtClean="0">
                <a:solidFill>
                  <a:srgbClr val="FF0000"/>
                </a:solidFill>
              </a:rPr>
              <a:t>, - </a:t>
            </a:r>
            <a:r>
              <a:rPr lang="ru-RU" sz="4400" b="1" dirty="0" err="1" smtClean="0">
                <a:solidFill>
                  <a:srgbClr val="FF0000"/>
                </a:solidFill>
              </a:rPr>
              <a:t>ниги</a:t>
            </a:r>
            <a:r>
              <a:rPr lang="ru-RU" sz="4400" b="1" dirty="0" smtClean="0">
                <a:solidFill>
                  <a:srgbClr val="FF0000"/>
                </a:solidFill>
              </a:rPr>
              <a:t>, -</a:t>
            </a:r>
            <a:r>
              <a:rPr lang="ru-RU" sz="4400" b="1" dirty="0" err="1" smtClean="0">
                <a:solidFill>
                  <a:srgbClr val="FF0000"/>
                </a:solidFill>
              </a:rPr>
              <a:t>алиго</a:t>
            </a:r>
            <a:r>
              <a:rPr lang="ru-RU" sz="4400" b="1" dirty="0" smtClean="0">
                <a:solidFill>
                  <a:srgbClr val="FF0000"/>
                </a:solidFill>
              </a:rPr>
              <a:t>, - </a:t>
            </a:r>
            <a:r>
              <a:rPr lang="ru-RU" sz="4400" b="1" dirty="0" err="1" smtClean="0">
                <a:solidFill>
                  <a:srgbClr val="FF0000"/>
                </a:solidFill>
              </a:rPr>
              <a:t>ялиго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/>
              <a:t>кин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хъвалел</a:t>
            </a:r>
            <a:r>
              <a:rPr lang="ru-RU" sz="4400" b="1" dirty="0" smtClean="0"/>
              <a:t> ц</a:t>
            </a:r>
            <a:r>
              <a:rPr lang="en-US" sz="4400" b="1" dirty="0" smtClean="0"/>
              <a:t>I</a:t>
            </a:r>
            <a:r>
              <a:rPr lang="ru-RU" sz="4400" b="1" dirty="0" err="1" smtClean="0"/>
              <a:t>арубак</a:t>
            </a:r>
            <a:r>
              <a:rPr lang="en-US" sz="4400" b="1" dirty="0" smtClean="0"/>
              <a:t>I</a:t>
            </a:r>
            <a:r>
              <a:rPr lang="ru-RU" sz="4400" b="1" dirty="0" err="1" smtClean="0"/>
              <a:t>алгун</a:t>
            </a:r>
            <a:r>
              <a:rPr lang="ru-RU" sz="4400" b="1" dirty="0" smtClean="0"/>
              <a:t>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58856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Рокъобе</a:t>
            </a:r>
            <a:r>
              <a:rPr lang="ru-RU" b="1" dirty="0" smtClean="0">
                <a:solidFill>
                  <a:srgbClr val="FF0000"/>
                </a:solidFill>
              </a:rPr>
              <a:t> х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алт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П. 34 </a:t>
            </a:r>
          </a:p>
          <a:p>
            <a:r>
              <a:rPr lang="ru-RU" sz="6000" b="1" dirty="0" smtClean="0">
                <a:solidFill>
                  <a:srgbClr val="FFFF00"/>
                </a:solidFill>
              </a:rPr>
              <a:t>№ 5 </a:t>
            </a:r>
            <a:r>
              <a:rPr lang="ru-RU" sz="6000" b="1" dirty="0" err="1" smtClean="0">
                <a:solidFill>
                  <a:srgbClr val="FFFF00"/>
                </a:solidFill>
              </a:rPr>
              <a:t>гьум</a:t>
            </a:r>
            <a:r>
              <a:rPr lang="ru-RU" sz="6000" b="1" dirty="0" smtClean="0">
                <a:solidFill>
                  <a:srgbClr val="FFFF00"/>
                </a:solidFill>
              </a:rPr>
              <a:t>. 106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8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err="1" smtClean="0"/>
              <a:t>Къоло</a:t>
            </a:r>
            <a:r>
              <a:rPr lang="ru-RU" dirty="0" smtClean="0"/>
              <a:t> </a:t>
            </a:r>
            <a:r>
              <a:rPr lang="ru-RU" dirty="0" err="1" smtClean="0"/>
              <a:t>микьабилеб</a:t>
            </a:r>
            <a:r>
              <a:rPr lang="ru-RU" dirty="0" smtClean="0"/>
              <a:t> апрель.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</a:t>
            </a:r>
            <a:r>
              <a:rPr lang="ru-RU" dirty="0" err="1" smtClean="0"/>
              <a:t>Талат</a:t>
            </a:r>
            <a:r>
              <a:rPr lang="ru-RU" dirty="0" smtClean="0"/>
              <a:t> </a:t>
            </a:r>
            <a:r>
              <a:rPr lang="ru-RU" dirty="0" err="1" smtClean="0"/>
              <a:t>къо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</a:t>
            </a:r>
            <a:r>
              <a:rPr lang="ru-RU" dirty="0" err="1" smtClean="0"/>
              <a:t>Классалда</a:t>
            </a:r>
            <a:r>
              <a:rPr lang="ru-RU" dirty="0" smtClean="0"/>
              <a:t> х1алт1и 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</a:t>
            </a:r>
            <a:r>
              <a:rPr lang="ru-RU" dirty="0" err="1" smtClean="0"/>
              <a:t>Дарсил</a:t>
            </a:r>
            <a:r>
              <a:rPr lang="ru-RU" dirty="0" smtClean="0"/>
              <a:t> тема : Ц1арулазул                                        бит1унхъва </a:t>
            </a:r>
            <a:r>
              <a:rPr lang="ru-RU" dirty="0" err="1" smtClean="0"/>
              <a:t>й</a:t>
            </a:r>
            <a:r>
              <a:rPr lang="ru-RU" dirty="0" smtClean="0"/>
              <a:t>  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Дарсил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мурадал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1. </a:t>
            </a:r>
            <a:r>
              <a:rPr lang="ru-RU" b="1" dirty="0" err="1" smtClean="0">
                <a:solidFill>
                  <a:srgbClr val="FFFF00"/>
                </a:solidFill>
              </a:rPr>
              <a:t>Предложениязулъ</a:t>
            </a:r>
            <a:r>
              <a:rPr lang="ru-RU" b="1" dirty="0" smtClean="0">
                <a:solidFill>
                  <a:srgbClr val="FFFF00"/>
                </a:solidFill>
              </a:rPr>
              <a:t> ц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арубак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smtClean="0">
                <a:solidFill>
                  <a:srgbClr val="FFFF00"/>
                </a:solidFill>
              </a:rPr>
              <a:t>ал бит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ун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хъвазе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ва</a:t>
            </a:r>
            <a:r>
              <a:rPr lang="ru-RU" b="1" dirty="0" smtClean="0">
                <a:solidFill>
                  <a:srgbClr val="FFFF00"/>
                </a:solidFill>
              </a:rPr>
              <a:t> х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алт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изаризе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бажари</a:t>
            </a:r>
            <a:r>
              <a:rPr lang="ru-RU" b="1" dirty="0" smtClean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dirty="0" err="1" smtClean="0">
                <a:solidFill>
                  <a:srgbClr val="002060"/>
                </a:solidFill>
              </a:rPr>
              <a:t>Лъималазул</a:t>
            </a:r>
            <a:r>
              <a:rPr lang="ru-RU" b="1" dirty="0" smtClean="0">
                <a:solidFill>
                  <a:srgbClr val="002060"/>
                </a:solidFill>
              </a:rPr>
              <a:t> калам </a:t>
            </a:r>
            <a:r>
              <a:rPr lang="ru-RU" b="1" dirty="0" err="1" smtClean="0">
                <a:solidFill>
                  <a:srgbClr val="002060"/>
                </a:solidFill>
              </a:rPr>
              <a:t>цебет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езабиялда</a:t>
            </a:r>
            <a:r>
              <a:rPr lang="ru-RU" b="1" dirty="0" smtClean="0">
                <a:solidFill>
                  <a:srgbClr val="002060"/>
                </a:solidFill>
              </a:rPr>
              <a:t> 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ад х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алт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и;</a:t>
            </a:r>
          </a:p>
          <a:p>
            <a:pPr marL="0" indent="0">
              <a:buNone/>
            </a:pPr>
            <a:r>
              <a:rPr lang="ru-RU"/>
              <a:t> </a:t>
            </a:r>
            <a:r>
              <a:rPr lang="ru-RU" smtClean="0"/>
              <a:t>         </a:t>
            </a:r>
            <a:r>
              <a:rPr lang="ru-RU" b="1" smtClean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. Текст бит1ун </a:t>
            </a:r>
            <a:r>
              <a:rPr lang="ru-RU" b="1" dirty="0" err="1" smtClean="0">
                <a:solidFill>
                  <a:srgbClr val="FF0000"/>
                </a:solidFill>
              </a:rPr>
              <a:t>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чвахун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ц1ализе </a:t>
            </a:r>
            <a:r>
              <a:rPr lang="ru-RU" b="1" dirty="0" err="1" smtClean="0">
                <a:solidFill>
                  <a:srgbClr val="FF0000"/>
                </a:solidFill>
              </a:rPr>
              <a:t>бажари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борхизаби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Рек</a:t>
            </a:r>
            <a:r>
              <a:rPr lang="en-US" sz="4000" b="1" dirty="0" smtClean="0">
                <a:solidFill>
                  <a:srgbClr val="7030A0"/>
                </a:solidFill>
              </a:rPr>
              <a:t>I</a:t>
            </a:r>
            <a:r>
              <a:rPr lang="ru-RU" sz="4000" b="1" dirty="0" err="1" smtClean="0">
                <a:solidFill>
                  <a:srgbClr val="7030A0"/>
                </a:solidFill>
              </a:rPr>
              <a:t>елгъеялъулаб</a:t>
            </a:r>
            <a:r>
              <a:rPr lang="ru-RU" sz="4000" b="1" dirty="0" smtClean="0">
                <a:solidFill>
                  <a:srgbClr val="7030A0"/>
                </a:solidFill>
              </a:rPr>
              <a:t> грамматика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</a:t>
            </a:r>
            <a:r>
              <a:rPr lang="ru-RU" sz="3600" b="1" dirty="0" err="1" smtClean="0">
                <a:solidFill>
                  <a:srgbClr val="FFFF00"/>
                </a:solidFill>
              </a:rPr>
              <a:t>Абундачазул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къец</a:t>
            </a:r>
            <a:r>
              <a:rPr lang="ru-RU" sz="3600" b="1" dirty="0" smtClean="0">
                <a:solidFill>
                  <a:srgbClr val="FFFF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3600" b="1" dirty="0" err="1" smtClean="0">
                <a:solidFill>
                  <a:srgbClr val="FF0000"/>
                </a:solidFill>
              </a:rPr>
              <a:t>Гъамас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босе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Сакинат</a:t>
            </a:r>
            <a:r>
              <a:rPr lang="ru-RU" sz="3600" b="1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r>
              <a:rPr lang="ru-RU" sz="3600" b="1" dirty="0" err="1" smtClean="0">
                <a:solidFill>
                  <a:srgbClr val="FF0000"/>
                </a:solidFill>
              </a:rPr>
              <a:t>Саргъас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босе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Салих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ат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7030A0"/>
                </a:solidFill>
              </a:rPr>
              <a:t>2. </a:t>
            </a:r>
            <a:r>
              <a:rPr lang="ru-RU" sz="3600" b="1" dirty="0" err="1" smtClean="0">
                <a:solidFill>
                  <a:srgbClr val="7030A0"/>
                </a:solidFill>
              </a:rPr>
              <a:t>Цо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 </a:t>
            </a:r>
            <a:r>
              <a:rPr lang="ru-RU" sz="3600" b="1" dirty="0" err="1" smtClean="0">
                <a:solidFill>
                  <a:srgbClr val="7030A0"/>
                </a:solidFill>
              </a:rPr>
              <a:t>цер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3600" b="1" dirty="0" err="1" smtClean="0">
                <a:solidFill>
                  <a:srgbClr val="7030A0"/>
                </a:solidFill>
              </a:rPr>
              <a:t>Царакъоралъ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цакьу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3600" b="1" dirty="0" err="1" smtClean="0">
                <a:solidFill>
                  <a:srgbClr val="7030A0"/>
                </a:solidFill>
              </a:rPr>
              <a:t>Цидул</a:t>
            </a:r>
            <a:r>
              <a:rPr lang="ru-RU" sz="3600" b="1" dirty="0" smtClean="0">
                <a:solidFill>
                  <a:srgbClr val="7030A0"/>
                </a:solidFill>
              </a:rPr>
              <a:t> г</a:t>
            </a:r>
            <a:r>
              <a:rPr lang="en-US" sz="3600" b="1" dirty="0" smtClean="0">
                <a:solidFill>
                  <a:srgbClr val="7030A0"/>
                </a:solidFill>
              </a:rPr>
              <a:t>I</a:t>
            </a:r>
            <a:r>
              <a:rPr lang="ru-RU" sz="3600" b="1" dirty="0" err="1" smtClean="0">
                <a:solidFill>
                  <a:srgbClr val="7030A0"/>
                </a:solidFill>
              </a:rPr>
              <a:t>ундул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дица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3600" b="1" dirty="0" err="1" smtClean="0">
                <a:solidFill>
                  <a:srgbClr val="7030A0"/>
                </a:solidFill>
              </a:rPr>
              <a:t>Ццидал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къвач</a:t>
            </a:r>
            <a:r>
              <a:rPr lang="en-US" sz="3600" b="1" dirty="0" smtClean="0">
                <a:solidFill>
                  <a:srgbClr val="7030A0"/>
                </a:solidFill>
              </a:rPr>
              <a:t>I</a:t>
            </a:r>
            <a:r>
              <a:rPr lang="ru-RU" sz="3600" b="1" dirty="0" smtClean="0">
                <a:solidFill>
                  <a:srgbClr val="7030A0"/>
                </a:solidFill>
              </a:rPr>
              <a:t>а </a:t>
            </a:r>
            <a:r>
              <a:rPr lang="ru-RU" sz="3600" b="1" dirty="0" err="1" smtClean="0">
                <a:solidFill>
                  <a:srgbClr val="7030A0"/>
                </a:solidFill>
              </a:rPr>
              <a:t>дуца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9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Гьал</a:t>
            </a:r>
            <a:r>
              <a:rPr lang="ru-RU" sz="3200" b="1" dirty="0" smtClean="0">
                <a:solidFill>
                  <a:srgbClr val="7030A0"/>
                </a:solidFill>
              </a:rPr>
              <a:t> ц</a:t>
            </a:r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ru-RU" sz="3200" b="1" dirty="0" err="1" smtClean="0">
                <a:solidFill>
                  <a:srgbClr val="7030A0"/>
                </a:solidFill>
              </a:rPr>
              <a:t>арубак</a:t>
            </a:r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ru-RU" sz="3200" b="1" dirty="0" smtClean="0">
                <a:solidFill>
                  <a:srgbClr val="7030A0"/>
                </a:solidFill>
              </a:rPr>
              <a:t>ал </a:t>
            </a:r>
            <a:r>
              <a:rPr lang="ru-RU" sz="3200" b="1" dirty="0" err="1" smtClean="0">
                <a:solidFill>
                  <a:srgbClr val="7030A0"/>
                </a:solidFill>
              </a:rPr>
              <a:t>падежазде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сверизаре</a:t>
            </a:r>
            <a:r>
              <a:rPr lang="ru-RU" sz="3200" b="1" dirty="0" smtClean="0">
                <a:solidFill>
                  <a:srgbClr val="7030A0"/>
                </a:solidFill>
              </a:rPr>
              <a:t>   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FF00"/>
                </a:solidFill>
              </a:rPr>
              <a:t>Асл</a:t>
            </a:r>
            <a:r>
              <a:rPr lang="ru-RU" b="1" dirty="0" smtClean="0">
                <a:solidFill>
                  <a:srgbClr val="FFFF00"/>
                </a:solidFill>
              </a:rPr>
              <a:t>. п.       </a:t>
            </a:r>
            <a:r>
              <a:rPr lang="ru-RU" b="1" dirty="0" err="1" smtClean="0">
                <a:solidFill>
                  <a:srgbClr val="FF0000"/>
                </a:solidFill>
              </a:rPr>
              <a:t>Нилъ</a:t>
            </a:r>
            <a:r>
              <a:rPr lang="ru-RU" b="1" dirty="0" smtClean="0">
                <a:solidFill>
                  <a:srgbClr val="FF0000"/>
                </a:solidFill>
              </a:rPr>
              <a:t>,          </a:t>
            </a:r>
            <a:r>
              <a:rPr lang="ru-RU" b="1" dirty="0" err="1" smtClean="0">
                <a:solidFill>
                  <a:srgbClr val="FF0000"/>
                </a:solidFill>
              </a:rPr>
              <a:t>Щибалиго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Акт. п.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Х. п.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Кь</a:t>
            </a:r>
            <a:r>
              <a:rPr lang="ru-RU" b="1" dirty="0" smtClean="0">
                <a:solidFill>
                  <a:srgbClr val="FFFF00"/>
                </a:solidFill>
              </a:rPr>
              <a:t>. п. 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Жинда</a:t>
            </a:r>
            <a:r>
              <a:rPr lang="ru-RU" b="1" dirty="0" smtClean="0">
                <a:solidFill>
                  <a:srgbClr val="FFFF00"/>
                </a:solidFill>
              </a:rPr>
              <a:t> п. 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Жиндилъ</a:t>
            </a:r>
            <a:r>
              <a:rPr lang="ru-RU" b="1" dirty="0" smtClean="0">
                <a:solidFill>
                  <a:srgbClr val="FFFF00"/>
                </a:solidFill>
              </a:rPr>
              <a:t> п.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Жиндихъ</a:t>
            </a:r>
            <a:r>
              <a:rPr lang="ru-RU" b="1" dirty="0" smtClean="0">
                <a:solidFill>
                  <a:srgbClr val="FFFF00"/>
                </a:solidFill>
              </a:rPr>
              <a:t> п.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Жаниб</a:t>
            </a:r>
            <a:r>
              <a:rPr lang="ru-RU" b="1" dirty="0" smtClean="0">
                <a:solidFill>
                  <a:srgbClr val="FFFF00"/>
                </a:solidFill>
              </a:rPr>
              <a:t> 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9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Ц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ияб</a:t>
            </a:r>
            <a:r>
              <a:rPr lang="ru-RU" b="1" dirty="0" smtClean="0">
                <a:solidFill>
                  <a:srgbClr val="FFFF00"/>
                </a:solidFill>
              </a:rPr>
              <a:t> тема: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7342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 </a:t>
            </a:r>
            <a:r>
              <a:rPr lang="ru-RU" b="1" dirty="0" err="1" smtClean="0">
                <a:solidFill>
                  <a:srgbClr val="FF0000"/>
                </a:solidFill>
              </a:rPr>
              <a:t>Ниж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нилъ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нуж</a:t>
            </a:r>
            <a:r>
              <a:rPr lang="ru-RU" b="1" dirty="0" smtClean="0">
                <a:solidFill>
                  <a:srgbClr val="FF0000"/>
                </a:solidFill>
              </a:rPr>
              <a:t>, жив(-й, -б) </a:t>
            </a:r>
            <a:r>
              <a:rPr lang="ru-RU" b="1" dirty="0" err="1" smtClean="0">
                <a:solidFill>
                  <a:srgbClr val="FF0000"/>
                </a:solidFill>
              </a:rPr>
              <a:t>абурал</a:t>
            </a:r>
            <a:r>
              <a:rPr lang="ru-RU" b="1" dirty="0" smtClean="0">
                <a:solidFill>
                  <a:srgbClr val="FF0000"/>
                </a:solidFill>
              </a:rPr>
              <a:t> 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ал </a:t>
            </a:r>
            <a:r>
              <a:rPr lang="ru-RU" b="1" dirty="0" err="1" smtClean="0">
                <a:solidFill>
                  <a:srgbClr val="FF0000"/>
                </a:solidFill>
              </a:rPr>
              <a:t>кьибил</a:t>
            </a:r>
            <a:r>
              <a:rPr lang="ru-RU" b="1" dirty="0" smtClean="0">
                <a:solidFill>
                  <a:srgbClr val="FF0000"/>
                </a:solidFill>
              </a:rPr>
              <a:t> 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унун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хъвала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FF00"/>
                </a:solidFill>
              </a:rPr>
              <a:t>н</a:t>
            </a:r>
            <a:r>
              <a:rPr lang="ru-RU" b="1" dirty="0" err="1" smtClean="0">
                <a:solidFill>
                  <a:srgbClr val="FFFF00"/>
                </a:solidFill>
              </a:rPr>
              <a:t>ижеца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нилъеца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нужеца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жинца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2.Аслу </a:t>
            </a:r>
            <a:r>
              <a:rPr lang="ru-RU" b="1" dirty="0" err="1" smtClean="0">
                <a:solidFill>
                  <a:srgbClr val="FF0000"/>
                </a:solidFill>
              </a:rPr>
              <a:t>такрарлъун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абулел</a:t>
            </a:r>
            <a:r>
              <a:rPr lang="ru-RU" b="1" dirty="0" smtClean="0">
                <a:solidFill>
                  <a:srgbClr val="FF0000"/>
                </a:solidFill>
              </a:rPr>
              <a:t> 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ал </a:t>
            </a:r>
            <a:r>
              <a:rPr lang="ru-RU" b="1" dirty="0" err="1" smtClean="0">
                <a:solidFill>
                  <a:srgbClr val="FF0000"/>
                </a:solidFill>
              </a:rPr>
              <a:t>дефисгун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хъвала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smtClean="0">
                <a:solidFill>
                  <a:srgbClr val="FFFF00"/>
                </a:solidFill>
              </a:rPr>
              <a:t>жив-жив, жиде-</a:t>
            </a:r>
            <a:r>
              <a:rPr lang="ru-RU" b="1" dirty="0" err="1" smtClean="0">
                <a:solidFill>
                  <a:srgbClr val="FFFF00"/>
                </a:solidFill>
              </a:rPr>
              <a:t>жидер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дунго-дунго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азул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разрядал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лъугьинарулел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формантал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smtClean="0">
                <a:solidFill>
                  <a:srgbClr val="FFFF00"/>
                </a:solidFill>
              </a:rPr>
              <a:t>-</a:t>
            </a:r>
            <a:r>
              <a:rPr lang="ru-RU" b="1" dirty="0" err="1" smtClean="0">
                <a:solidFill>
                  <a:srgbClr val="FFFF00"/>
                </a:solidFill>
              </a:rPr>
              <a:t>го</a:t>
            </a:r>
            <a:r>
              <a:rPr lang="ru-RU" b="1" dirty="0" smtClean="0">
                <a:solidFill>
                  <a:srgbClr val="FFFF00"/>
                </a:solidFill>
              </a:rPr>
              <a:t>, -</a:t>
            </a:r>
            <a:r>
              <a:rPr lang="ru-RU" b="1" dirty="0" err="1" smtClean="0">
                <a:solidFill>
                  <a:srgbClr val="FFFF00"/>
                </a:solidFill>
              </a:rPr>
              <a:t>ниги</a:t>
            </a:r>
            <a:r>
              <a:rPr lang="ru-RU" b="1" dirty="0" smtClean="0">
                <a:solidFill>
                  <a:srgbClr val="FFFF00"/>
                </a:solidFill>
              </a:rPr>
              <a:t>,-</a:t>
            </a:r>
            <a:r>
              <a:rPr lang="ru-RU" b="1" dirty="0" err="1" smtClean="0">
                <a:solidFill>
                  <a:srgbClr val="FFFF00"/>
                </a:solidFill>
              </a:rPr>
              <a:t>алиго</a:t>
            </a:r>
            <a:r>
              <a:rPr lang="ru-RU" b="1" dirty="0" smtClean="0">
                <a:solidFill>
                  <a:srgbClr val="FFFF00"/>
                </a:solidFill>
              </a:rPr>
              <a:t>, - </a:t>
            </a:r>
            <a:r>
              <a:rPr lang="ru-RU" b="1" dirty="0" err="1" smtClean="0">
                <a:solidFill>
                  <a:srgbClr val="FFFF00"/>
                </a:solidFill>
              </a:rPr>
              <a:t>ялиго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азда</a:t>
            </a:r>
            <a:r>
              <a:rPr lang="ru-RU" b="1" dirty="0" smtClean="0">
                <a:solidFill>
                  <a:srgbClr val="FF0000"/>
                </a:solidFill>
              </a:rPr>
              <a:t> рек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хъвала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8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24136"/>
          </a:xfrm>
        </p:spPr>
        <p:txBody>
          <a:bodyPr/>
          <a:lstStyle/>
          <a:p>
            <a:r>
              <a:rPr lang="ru-RU" sz="3200" b="1" dirty="0" smtClean="0"/>
              <a:t>Х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ажатаб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падежалда</a:t>
            </a:r>
            <a:r>
              <a:rPr lang="ru-RU" sz="3200" b="1" dirty="0" smtClean="0"/>
              <a:t> ц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арубак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алги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лъун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кицаби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хъвай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Мун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лъил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err="1" smtClean="0"/>
              <a:t>гьалмагъ</a:t>
            </a:r>
            <a:r>
              <a:rPr lang="ru-RU" dirty="0" smtClean="0"/>
              <a:t> </a:t>
            </a:r>
            <a:r>
              <a:rPr lang="ru-RU" dirty="0" err="1" smtClean="0"/>
              <a:t>щиван</a:t>
            </a:r>
            <a:r>
              <a:rPr lang="ru-RU" dirty="0" smtClean="0"/>
              <a:t> </a:t>
            </a:r>
            <a:r>
              <a:rPr lang="ru-RU" dirty="0" err="1" smtClean="0"/>
              <a:t>бице</a:t>
            </a:r>
            <a:r>
              <a:rPr lang="ru-RU" dirty="0" smtClean="0"/>
              <a:t>, </a:t>
            </a:r>
            <a:r>
              <a:rPr lang="ru-RU" dirty="0" err="1" smtClean="0"/>
              <a:t>мунго</a:t>
            </a:r>
            <a:r>
              <a:rPr lang="ru-RU" dirty="0" smtClean="0"/>
              <a:t> </a:t>
            </a:r>
            <a:r>
              <a:rPr lang="ru-RU" dirty="0" err="1" smtClean="0"/>
              <a:t>щив</a:t>
            </a:r>
            <a:r>
              <a:rPr lang="ru-RU" dirty="0" smtClean="0"/>
              <a:t> </a:t>
            </a:r>
            <a:r>
              <a:rPr lang="ru-RU" dirty="0" err="1" smtClean="0"/>
              <a:t>чиян</a:t>
            </a:r>
            <a:r>
              <a:rPr lang="ru-RU" dirty="0" smtClean="0"/>
              <a:t> </a:t>
            </a:r>
            <a:r>
              <a:rPr lang="ru-RU" dirty="0" err="1" smtClean="0"/>
              <a:t>бицина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Живго</a:t>
            </a:r>
            <a:r>
              <a:rPr lang="ru-RU" dirty="0" smtClean="0"/>
              <a:t> жив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лъие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урав</a:t>
            </a:r>
            <a:r>
              <a:rPr lang="ru-RU" dirty="0" smtClean="0"/>
              <a:t> г</a:t>
            </a:r>
            <a:r>
              <a:rPr lang="en-US" dirty="0" smtClean="0"/>
              <a:t>I</a:t>
            </a:r>
            <a:r>
              <a:rPr lang="ru-RU" dirty="0" err="1" smtClean="0"/>
              <a:t>адамазе</a:t>
            </a:r>
            <a:r>
              <a:rPr lang="ru-RU" dirty="0" smtClean="0"/>
              <a:t> </a:t>
            </a:r>
            <a:r>
              <a:rPr lang="ru-RU" dirty="0" err="1" smtClean="0"/>
              <a:t>басралъула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Живго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лъица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err="1" smtClean="0"/>
              <a:t>веццарав</a:t>
            </a:r>
            <a:r>
              <a:rPr lang="ru-RU" dirty="0" smtClean="0"/>
              <a:t> </a:t>
            </a:r>
            <a:r>
              <a:rPr lang="ru-RU" dirty="0" err="1" smtClean="0"/>
              <a:t>чияца</a:t>
            </a:r>
            <a:r>
              <a:rPr lang="ru-RU" dirty="0" smtClean="0"/>
              <a:t> </a:t>
            </a:r>
            <a:r>
              <a:rPr lang="ru-RU" dirty="0" err="1" smtClean="0"/>
              <a:t>какула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Мун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лъие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адинг</a:t>
            </a:r>
            <a:r>
              <a:rPr lang="en-US" dirty="0" smtClean="0"/>
              <a:t>I</a:t>
            </a:r>
            <a:r>
              <a:rPr lang="ru-RU" dirty="0" smtClean="0"/>
              <a:t>умру г</a:t>
            </a:r>
            <a:r>
              <a:rPr lang="en-US" dirty="0" smtClean="0"/>
              <a:t>I</a:t>
            </a:r>
            <a:r>
              <a:rPr lang="ru-RU" dirty="0" err="1" smtClean="0"/>
              <a:t>адамазеги</a:t>
            </a:r>
            <a:r>
              <a:rPr lang="ru-RU" dirty="0" smtClean="0"/>
              <a:t> </a:t>
            </a:r>
            <a:r>
              <a:rPr lang="ru-RU" dirty="0" err="1" smtClean="0"/>
              <a:t>хирияб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Нилъго</a:t>
            </a:r>
            <a:r>
              <a:rPr lang="ru-RU" dirty="0" smtClean="0"/>
              <a:t> </a:t>
            </a:r>
            <a:r>
              <a:rPr lang="ru-RU" dirty="0" err="1" smtClean="0"/>
              <a:t>нилъго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лъихъан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err="1" smtClean="0"/>
              <a:t>абун</a:t>
            </a:r>
            <a:r>
              <a:rPr lang="ru-RU" dirty="0" smtClean="0"/>
              <a:t> буго г</a:t>
            </a:r>
            <a:r>
              <a:rPr lang="en-US" dirty="0" smtClean="0"/>
              <a:t>I</a:t>
            </a:r>
            <a:r>
              <a:rPr lang="ru-RU" dirty="0" err="1" smtClean="0"/>
              <a:t>ат</a:t>
            </a:r>
            <a:r>
              <a:rPr lang="en-US" dirty="0" smtClean="0"/>
              <a:t>I</a:t>
            </a:r>
            <a:r>
              <a:rPr lang="ru-RU" dirty="0" err="1" smtClean="0"/>
              <a:t>ахинк</a:t>
            </a:r>
            <a:r>
              <a:rPr lang="en-US" dirty="0" smtClean="0"/>
              <a:t>I</a:t>
            </a:r>
            <a:r>
              <a:rPr lang="ru-RU" dirty="0" smtClean="0"/>
              <a:t>аз.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91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ru-RU" sz="3600" dirty="0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арубак</a:t>
            </a:r>
            <a:r>
              <a:rPr lang="en-US" sz="3600" dirty="0" smtClean="0"/>
              <a:t>I</a:t>
            </a:r>
            <a:r>
              <a:rPr lang="ru-RU" sz="3600" dirty="0" smtClean="0"/>
              <a:t>ал </a:t>
            </a:r>
            <a:r>
              <a:rPr lang="ru-RU" sz="3600" dirty="0" err="1" smtClean="0"/>
              <a:t>рате</a:t>
            </a:r>
            <a:r>
              <a:rPr lang="ru-RU" sz="3600" dirty="0" smtClean="0"/>
              <a:t>, </a:t>
            </a:r>
            <a:r>
              <a:rPr lang="ru-RU" sz="3600" dirty="0" err="1" smtClean="0"/>
              <a:t>гьезие</a:t>
            </a:r>
            <a:r>
              <a:rPr lang="ru-RU" sz="3600" dirty="0" smtClean="0"/>
              <a:t> </a:t>
            </a:r>
            <a:r>
              <a:rPr lang="ru-RU" sz="3600" dirty="0" err="1" smtClean="0"/>
              <a:t>суал</a:t>
            </a:r>
            <a:r>
              <a:rPr lang="ru-RU" sz="3600" dirty="0" smtClean="0"/>
              <a:t> </a:t>
            </a:r>
            <a:r>
              <a:rPr lang="ru-RU" sz="3600" dirty="0" err="1" smtClean="0"/>
              <a:t>лъе</a:t>
            </a:r>
            <a:r>
              <a:rPr lang="ru-RU" sz="3600" dirty="0" smtClean="0"/>
              <a:t>, </a:t>
            </a:r>
            <a:r>
              <a:rPr lang="ru-RU" sz="3600" dirty="0" err="1" smtClean="0"/>
              <a:t>кинаб</a:t>
            </a:r>
            <a:r>
              <a:rPr lang="ru-RU" sz="3600" dirty="0" smtClean="0"/>
              <a:t> </a:t>
            </a:r>
            <a:r>
              <a:rPr lang="ru-RU" sz="3600" dirty="0" err="1" smtClean="0"/>
              <a:t>падежалда</a:t>
            </a:r>
            <a:r>
              <a:rPr lang="ru-RU" sz="3600" dirty="0" smtClean="0"/>
              <a:t> </a:t>
            </a:r>
            <a:r>
              <a:rPr lang="ru-RU" sz="3600" dirty="0" err="1" smtClean="0"/>
              <a:t>ругелали</a:t>
            </a:r>
            <a:r>
              <a:rPr lang="ru-RU" sz="3600" dirty="0" smtClean="0"/>
              <a:t> </a:t>
            </a:r>
            <a:r>
              <a:rPr lang="ru-RU" sz="3600" dirty="0" err="1" smtClean="0"/>
              <a:t>хъвай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>
                <a:solidFill>
                  <a:srgbClr val="FFFF00"/>
                </a:solidFill>
              </a:rPr>
              <a:t>Дица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духъе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арал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кагътазул</a:t>
            </a:r>
            <a:r>
              <a:rPr lang="ru-RU" sz="2800" dirty="0" smtClean="0">
                <a:solidFill>
                  <a:srgbClr val="FFFF00"/>
                </a:solidFill>
              </a:rPr>
              <a:t> х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исаб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Килщил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гьодал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рик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к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ун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гьабулареб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щай</a:t>
            </a:r>
            <a:r>
              <a:rPr lang="ru-RU" sz="28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Кодор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ратич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они, </a:t>
            </a:r>
            <a:r>
              <a:rPr lang="ru-RU" sz="2800" dirty="0" err="1" smtClean="0">
                <a:solidFill>
                  <a:srgbClr val="FFFF00"/>
                </a:solidFill>
              </a:rPr>
              <a:t>гьал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гурищ</a:t>
            </a:r>
            <a:r>
              <a:rPr lang="ru-RU" sz="2800" dirty="0" smtClean="0">
                <a:solidFill>
                  <a:srgbClr val="FFFF00"/>
                </a:solidFill>
              </a:rPr>
              <a:t> ч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умал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Мунго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сваказег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ан </a:t>
            </a:r>
            <a:r>
              <a:rPr lang="ru-RU" sz="2800" dirty="0" err="1" smtClean="0">
                <a:solidFill>
                  <a:srgbClr val="FFFF00"/>
                </a:solidFill>
              </a:rPr>
              <a:t>сверулей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йик</a:t>
            </a:r>
            <a:r>
              <a:rPr lang="en-US" sz="2800" dirty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а.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Гьаб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анкьида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жаниб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духъе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хъван</a:t>
            </a:r>
            <a:r>
              <a:rPr lang="ru-RU" sz="2800" dirty="0" smtClean="0">
                <a:solidFill>
                  <a:srgbClr val="FFFF00"/>
                </a:solidFill>
              </a:rPr>
              <a:t> араб 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Ункъо-щуго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кагъат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киб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дуца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лъураб</a:t>
            </a:r>
            <a:r>
              <a:rPr lang="ru-RU" sz="28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Лъабго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моц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идасан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цо-цо</a:t>
            </a:r>
            <a:r>
              <a:rPr lang="ru-RU" sz="2800" dirty="0" smtClean="0">
                <a:solidFill>
                  <a:srgbClr val="FFFF00"/>
                </a:solidFill>
              </a:rPr>
              <a:t> бит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улеб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err="1" smtClean="0">
                <a:solidFill>
                  <a:srgbClr val="FFFF00"/>
                </a:solidFill>
              </a:rPr>
              <a:t>Дурго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кагътазул</a:t>
            </a:r>
            <a:r>
              <a:rPr lang="ru-RU" sz="2800" dirty="0" smtClean="0">
                <a:solidFill>
                  <a:srgbClr val="FFFF00"/>
                </a:solidFill>
              </a:rPr>
              <a:t> счет </a:t>
            </a:r>
            <a:r>
              <a:rPr lang="ru-RU" sz="2800" dirty="0" err="1" smtClean="0">
                <a:solidFill>
                  <a:srgbClr val="FFFF00"/>
                </a:solidFill>
              </a:rPr>
              <a:t>щай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гьабулареб</a:t>
            </a:r>
            <a:r>
              <a:rPr lang="ru-RU" sz="2800" dirty="0" smtClean="0">
                <a:solidFill>
                  <a:srgbClr val="FFFF00"/>
                </a:solidFill>
              </a:rPr>
              <a:t>?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9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b="1" dirty="0" err="1" smtClean="0">
                <a:solidFill>
                  <a:srgbClr val="FF0000"/>
                </a:solidFill>
              </a:rPr>
              <a:t>Ниж</a:t>
            </a:r>
            <a:r>
              <a:rPr lang="ru-RU" sz="6600" b="1" dirty="0" smtClean="0">
                <a:solidFill>
                  <a:srgbClr val="FF0000"/>
                </a:solidFill>
              </a:rPr>
              <a:t>, </a:t>
            </a:r>
            <a:r>
              <a:rPr lang="ru-RU" sz="6600" b="1" dirty="0" err="1" smtClean="0">
                <a:solidFill>
                  <a:srgbClr val="FF0000"/>
                </a:solidFill>
              </a:rPr>
              <a:t>нилъ</a:t>
            </a:r>
            <a:r>
              <a:rPr lang="ru-RU" sz="6600" b="1" dirty="0" smtClean="0">
                <a:solidFill>
                  <a:srgbClr val="FF0000"/>
                </a:solidFill>
              </a:rPr>
              <a:t>, </a:t>
            </a:r>
            <a:r>
              <a:rPr lang="ru-RU" sz="6600" b="1" dirty="0" err="1" smtClean="0">
                <a:solidFill>
                  <a:srgbClr val="FF0000"/>
                </a:solidFill>
              </a:rPr>
              <a:t>нуж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абурал</a:t>
            </a:r>
            <a:r>
              <a:rPr lang="ru-RU" sz="4400" b="1" dirty="0" smtClean="0">
                <a:solidFill>
                  <a:srgbClr val="002060"/>
                </a:solidFill>
              </a:rPr>
              <a:t> ц</a:t>
            </a:r>
            <a:r>
              <a:rPr lang="en-US" sz="4400" b="1" dirty="0" smtClean="0">
                <a:solidFill>
                  <a:srgbClr val="002060"/>
                </a:solidFill>
              </a:rPr>
              <a:t>I</a:t>
            </a:r>
            <a:r>
              <a:rPr lang="ru-RU" sz="4400" b="1" dirty="0" err="1" smtClean="0">
                <a:solidFill>
                  <a:srgbClr val="002060"/>
                </a:solidFill>
              </a:rPr>
              <a:t>арубак</a:t>
            </a:r>
            <a:r>
              <a:rPr lang="en-US" sz="4400" b="1" dirty="0" smtClean="0">
                <a:solidFill>
                  <a:srgbClr val="002060"/>
                </a:solidFill>
              </a:rPr>
              <a:t>I</a:t>
            </a:r>
            <a:r>
              <a:rPr lang="ru-RU" sz="4400" b="1" dirty="0" err="1" smtClean="0">
                <a:solidFill>
                  <a:srgbClr val="002060"/>
                </a:solidFill>
              </a:rPr>
              <a:t>алги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гьоркьоре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ккезарун</a:t>
            </a:r>
            <a:r>
              <a:rPr lang="ru-RU" sz="4400" b="1" dirty="0" smtClean="0">
                <a:solidFill>
                  <a:srgbClr val="002060"/>
                </a:solidFill>
              </a:rPr>
              <a:t>, </a:t>
            </a:r>
            <a:r>
              <a:rPr lang="ru-RU" sz="4400" b="1" dirty="0" err="1" smtClean="0">
                <a:solidFill>
                  <a:srgbClr val="002060"/>
                </a:solidFill>
              </a:rPr>
              <a:t>предложениял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ургъе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ва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хъвай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4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475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6 класс ЦIарубакIазул битIунхъвай</vt:lpstr>
      <vt:lpstr>Слайд 2</vt:lpstr>
      <vt:lpstr>Дарсил мурадал</vt:lpstr>
      <vt:lpstr>РекIелгъеялъулаб грамматика</vt:lpstr>
      <vt:lpstr>Гьал цIарубакIал падежазде сверизаре    </vt:lpstr>
      <vt:lpstr>ЦIияб тема:</vt:lpstr>
      <vt:lpstr>ХIажатаб падежалда цIарубакIалги лъун, кицаби хъвай.</vt:lpstr>
      <vt:lpstr>ЦIарубакIал рате, гьезие суал лъе, кинаб падежалда ругелали хъвай.</vt:lpstr>
      <vt:lpstr>Слайд 9</vt:lpstr>
      <vt:lpstr>Дарсил хIасилал гьари</vt:lpstr>
      <vt:lpstr>Рокъобе хIалтIи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ASUS</cp:lastModifiedBy>
  <cp:revision>41</cp:revision>
  <dcterms:created xsi:type="dcterms:W3CDTF">2009-10-07T17:55:06Z</dcterms:created>
  <dcterms:modified xsi:type="dcterms:W3CDTF">2020-04-21T10:18:20Z</dcterms:modified>
</cp:coreProperties>
</file>