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82" r:id="rId3"/>
    <p:sldId id="283" r:id="rId4"/>
    <p:sldId id="286" r:id="rId5"/>
    <p:sldId id="293" r:id="rId6"/>
    <p:sldId id="297" r:id="rId7"/>
    <p:sldId id="301" r:id="rId8"/>
    <p:sldId id="299" r:id="rId9"/>
    <p:sldId id="302" r:id="rId10"/>
    <p:sldId id="304" r:id="rId11"/>
    <p:sldId id="305" r:id="rId12"/>
    <p:sldId id="307" r:id="rId13"/>
    <p:sldId id="308" r:id="rId14"/>
    <p:sldId id="30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86369" autoAdjust="0"/>
  </p:normalViewPr>
  <p:slideViewPr>
    <p:cSldViewPr>
      <p:cViewPr>
        <p:scale>
          <a:sx n="50" d="100"/>
          <a:sy n="50" d="100"/>
        </p:scale>
        <p:origin x="-1902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4D2C2-B29E-4293-A161-AE78D6FCEDC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4B471-0F4E-4951-A463-238FDE3BF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82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4B471-0F4E-4951-A463-238FDE3BFD4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355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4B471-0F4E-4951-A463-238FDE3BFD4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82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 sz="6700" smtClean="0"/>
              <a:t>урок </a:t>
            </a:r>
            <a:r>
              <a:rPr lang="ru-RU" sz="6700" dirty="0" smtClean="0"/>
              <a:t>музыки </a:t>
            </a:r>
            <a:br>
              <a:rPr lang="ru-RU" sz="6700" dirty="0" smtClean="0"/>
            </a:br>
            <a:r>
              <a:rPr lang="ru-RU" sz="5300" dirty="0" smtClean="0"/>
              <a:t>на тему:</a:t>
            </a:r>
            <a:r>
              <a:rPr lang="ru-RU" sz="5300" smtClean="0"/>
              <a:t/>
            </a:r>
            <a:br>
              <a:rPr lang="ru-RU" sz="5300" smtClean="0"/>
            </a:br>
            <a:r>
              <a:rPr lang="ru-RU" sz="5300" smtClean="0"/>
              <a:t/>
            </a:r>
            <a:br>
              <a:rPr lang="ru-RU" sz="5300" smtClean="0"/>
            </a:br>
            <a:r>
              <a:rPr lang="ru-RU" sz="5300"/>
              <a:t/>
            </a:r>
            <a:br>
              <a:rPr lang="ru-RU" sz="5300"/>
            </a:br>
            <a:r>
              <a:rPr lang="ru-RU" b="1" smtClean="0">
                <a:solidFill>
                  <a:srgbClr val="FF0000"/>
                </a:solidFill>
              </a:rPr>
              <a:t>Стили </a:t>
            </a:r>
            <a:r>
              <a:rPr lang="ru-RU" b="1" dirty="0" smtClean="0">
                <a:solidFill>
                  <a:srgbClr val="FF0000"/>
                </a:solidFill>
              </a:rPr>
              <a:t>и направления современной музыки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Тест «Музыкальные Эпохи» </a:t>
            </a:r>
            <a:br>
              <a:rPr lang="ru-RU" sz="3200" b="1" dirty="0" smtClean="0"/>
            </a:br>
            <a:r>
              <a:rPr lang="ru-RU" sz="3200" b="1" dirty="0" smtClean="0"/>
              <a:t>Выбери правильные ответы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+mj-lt"/>
              </a:rPr>
              <a:t>1</a:t>
            </a:r>
            <a:r>
              <a:rPr lang="ru-RU" sz="1800" dirty="0" smtClean="0">
                <a:latin typeface="+mj-lt"/>
              </a:rPr>
              <a:t>. </a:t>
            </a:r>
            <a:r>
              <a:rPr lang="ru-RU" sz="1800" dirty="0">
                <a:latin typeface="+mj-lt"/>
              </a:rPr>
              <a:t>Какая страна явилась родиной Возрождения: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А)Англия</a:t>
            </a:r>
          </a:p>
          <a:p>
            <a:pPr marL="0" indent="0">
              <a:buNone/>
            </a:pPr>
            <a:r>
              <a:rPr lang="ru-RU" sz="1800" u="sng" dirty="0">
                <a:latin typeface="+mj-lt"/>
              </a:rPr>
              <a:t>Б)Италия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В)Франция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Г)Испания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2.«Renaissance» в переводе с французского языка означает: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А) восхождение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Б) воодушевление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В) возрождение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Г) возвышение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3.Какой способ нотного письма доминирует в Ренессансной музыке?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А) полифонический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Б) </a:t>
            </a:r>
            <a:r>
              <a:rPr lang="ru-RU" sz="1800" dirty="0" smtClean="0">
                <a:latin typeface="+mj-lt"/>
              </a:rPr>
              <a:t>гомофонический</a:t>
            </a:r>
            <a:endParaRPr lang="ru-RU" sz="18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4</a:t>
            </a:r>
            <a:r>
              <a:rPr lang="ru-RU" sz="1800" dirty="0" smtClean="0"/>
              <a:t>.Композиторы </a:t>
            </a:r>
            <a:r>
              <a:rPr lang="ru-RU" sz="1800" dirty="0"/>
              <a:t>эпохи романтизма?</a:t>
            </a:r>
          </a:p>
          <a:p>
            <a:pPr marL="0" indent="0">
              <a:buNone/>
            </a:pPr>
            <a:r>
              <a:rPr lang="ru-RU" sz="1800" dirty="0"/>
              <a:t>А) Бах , Моцарт, </a:t>
            </a:r>
            <a:r>
              <a:rPr lang="ru-RU" sz="1800" dirty="0" err="1"/>
              <a:t>Бетховен,Лист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Б)Рахманинов, Глинка, Шуберт, Моцарт</a:t>
            </a:r>
            <a:br>
              <a:rPr lang="ru-RU" sz="1800" dirty="0"/>
            </a:br>
            <a:r>
              <a:rPr lang="ru-RU" sz="1800" dirty="0"/>
              <a:t>В)</a:t>
            </a:r>
            <a:r>
              <a:rPr lang="ru-RU" sz="1800" u="sng" dirty="0"/>
              <a:t> </a:t>
            </a:r>
            <a:r>
              <a:rPr lang="ru-RU" sz="1800" dirty="0"/>
              <a:t>Шуман, Шуберт, Лист, Вагнер.</a:t>
            </a:r>
            <a:r>
              <a:rPr lang="ru-RU" sz="1800" u="sng" dirty="0"/>
              <a:t/>
            </a:r>
            <a:br>
              <a:rPr lang="ru-RU" sz="1800" u="sng" dirty="0"/>
            </a:br>
            <a:r>
              <a:rPr lang="ru-RU" sz="1800" dirty="0" smtClean="0"/>
              <a:t>5. </a:t>
            </a:r>
            <a:r>
              <a:rPr lang="ru-RU" sz="1800" dirty="0"/>
              <a:t>Композиторы эпохи барокко?</a:t>
            </a:r>
            <a:r>
              <a:rPr lang="ru-RU" sz="1800" u="sng" dirty="0"/>
              <a:t/>
            </a:r>
            <a:br>
              <a:rPr lang="ru-RU" sz="1800" u="sng" dirty="0"/>
            </a:br>
            <a:r>
              <a:rPr lang="ru-RU" sz="1800" dirty="0"/>
              <a:t>А) Вивальди, К. Монтеверди, Ж. Б. </a:t>
            </a:r>
            <a:r>
              <a:rPr lang="ru-RU" sz="1800" dirty="0" err="1"/>
              <a:t>Люлли</a:t>
            </a:r>
            <a:r>
              <a:rPr lang="ru-RU" sz="1800" dirty="0"/>
              <a:t>, И. С. Бах</a:t>
            </a:r>
          </a:p>
          <a:p>
            <a:pPr marL="0" indent="0">
              <a:buNone/>
            </a:pPr>
            <a:r>
              <a:rPr lang="ru-RU" sz="1800" dirty="0"/>
              <a:t>Б) Моцарт, Лист, Шуберт, Рахманинов</a:t>
            </a:r>
          </a:p>
          <a:p>
            <a:pPr marL="0" indent="0">
              <a:buNone/>
            </a:pPr>
            <a:r>
              <a:rPr lang="ru-RU" sz="1800" dirty="0"/>
              <a:t>В) Ж. Б. </a:t>
            </a:r>
            <a:r>
              <a:rPr lang="ru-RU" sz="1800" dirty="0" err="1"/>
              <a:t>Люлли</a:t>
            </a:r>
            <a:r>
              <a:rPr lang="ru-RU" sz="1800" dirty="0"/>
              <a:t>, Глинка, Бах, Моцарт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/>
              <a:t>6</a:t>
            </a:r>
            <a:r>
              <a:rPr lang="ru-RU" sz="1800" dirty="0" smtClean="0"/>
              <a:t>. </a:t>
            </a:r>
            <a:r>
              <a:rPr lang="ru-RU" sz="1800" dirty="0"/>
              <a:t>В какую эпоху сформировались и достигли совершенства такие жанры как опера, симфония, соната?</a:t>
            </a:r>
          </a:p>
          <a:p>
            <a:pPr marL="0" indent="0">
              <a:buNone/>
            </a:pPr>
            <a:r>
              <a:rPr lang="ru-RU" sz="1800" dirty="0"/>
              <a:t>А)</a:t>
            </a:r>
            <a:r>
              <a:rPr lang="ru-RU" sz="1800" u="sng" dirty="0"/>
              <a:t> классицизм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Б) ренессанс</a:t>
            </a:r>
          </a:p>
          <a:p>
            <a:pPr marL="0" indent="0">
              <a:buNone/>
            </a:pPr>
            <a:r>
              <a:rPr lang="ru-RU" sz="1800" dirty="0"/>
              <a:t>В) барокко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4744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Выбери правильный ответ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836712"/>
            <a:ext cx="4680520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+mj-lt"/>
              </a:rPr>
              <a:t>7</a:t>
            </a:r>
            <a:r>
              <a:rPr lang="ru-RU" sz="1800" dirty="0" smtClean="0">
                <a:latin typeface="+mj-lt"/>
              </a:rPr>
              <a:t>. </a:t>
            </a:r>
            <a:r>
              <a:rPr lang="ru-RU" sz="1800" dirty="0">
                <a:latin typeface="+mj-lt"/>
              </a:rPr>
              <a:t>В какой эпохе завоевание музыки проявилось в чутком, тонком и глубоком выражении внутреннего мира человека, его душевных переживаний?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А) средневековье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Б) барокко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В)</a:t>
            </a:r>
            <a:r>
              <a:rPr lang="ru-RU" sz="1800" u="sng" dirty="0">
                <a:latin typeface="+mj-lt"/>
              </a:rPr>
              <a:t> </a:t>
            </a:r>
            <a:r>
              <a:rPr lang="ru-RU" sz="1800" dirty="0">
                <a:latin typeface="+mj-lt"/>
              </a:rPr>
              <a:t>романтизм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8</a:t>
            </a:r>
            <a:r>
              <a:rPr lang="ru-RU" sz="1800" dirty="0" smtClean="0">
                <a:latin typeface="+mj-lt"/>
              </a:rPr>
              <a:t>. </a:t>
            </a:r>
            <a:r>
              <a:rPr lang="ru-RU" sz="1800" dirty="0">
                <a:latin typeface="+mj-lt"/>
              </a:rPr>
              <a:t>Композиторы средневековья?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А) </a:t>
            </a:r>
            <a:r>
              <a:rPr lang="ru-RU" sz="1800" u="sng" dirty="0" err="1">
                <a:latin typeface="+mj-lt"/>
              </a:rPr>
              <a:t>Гильом</a:t>
            </a:r>
            <a:r>
              <a:rPr lang="ru-RU" sz="1800" u="sng" dirty="0">
                <a:latin typeface="+mj-lt"/>
              </a:rPr>
              <a:t> де </a:t>
            </a:r>
            <a:r>
              <a:rPr lang="ru-RU" sz="1800" u="sng" dirty="0" err="1">
                <a:latin typeface="+mj-lt"/>
              </a:rPr>
              <a:t>Машо</a:t>
            </a:r>
            <a:r>
              <a:rPr lang="ru-RU" sz="1800" u="sng" dirty="0">
                <a:latin typeface="+mj-lt"/>
              </a:rPr>
              <a:t>, Адам де ла Аль, Кассия Константинопольская</a:t>
            </a:r>
            <a:endParaRPr lang="ru-RU" sz="1800" dirty="0">
              <a:latin typeface="+mj-lt"/>
            </a:endParaRP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Б) Орландо </a:t>
            </a:r>
            <a:r>
              <a:rPr lang="ru-RU" sz="1800" dirty="0" err="1">
                <a:latin typeface="+mj-lt"/>
              </a:rPr>
              <a:t>ди</a:t>
            </a:r>
            <a:r>
              <a:rPr lang="ru-RU" sz="1800" dirty="0">
                <a:latin typeface="+mj-lt"/>
              </a:rPr>
              <a:t> Лассо, Моцарт, Вивальди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В) Адам де ла Аль, Бетховен, Джованни </a:t>
            </a:r>
            <a:r>
              <a:rPr lang="ru-RU" sz="1800" dirty="0" err="1">
                <a:latin typeface="+mj-lt"/>
              </a:rPr>
              <a:t>Палестрина</a:t>
            </a:r>
            <a:endParaRPr lang="ru-RU" sz="1800" dirty="0">
              <a:latin typeface="+mj-lt"/>
            </a:endParaRP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9</a:t>
            </a:r>
            <a:r>
              <a:rPr lang="ru-RU" sz="1800" dirty="0" smtClean="0">
                <a:latin typeface="+mj-lt"/>
              </a:rPr>
              <a:t>. </a:t>
            </a:r>
            <a:r>
              <a:rPr lang="ru-RU" sz="1800" dirty="0">
                <a:latin typeface="+mj-lt"/>
              </a:rPr>
              <a:t>Какой инструмент симфонического оркестра имитирует журчание ручейка – всё, что осталось от Снегурочки?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А)скрипка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Б) гусли</a:t>
            </a:r>
          </a:p>
          <a:p>
            <a:pPr marL="0" indent="0">
              <a:buNone/>
            </a:pPr>
            <a:r>
              <a:rPr lang="ru-RU" sz="1800" dirty="0">
                <a:latin typeface="+mj-lt"/>
              </a:rPr>
              <a:t>В) </a:t>
            </a:r>
            <a:r>
              <a:rPr lang="ru-RU" sz="1800" dirty="0" smtClean="0">
                <a:latin typeface="+mj-lt"/>
              </a:rPr>
              <a:t>арфа</a:t>
            </a:r>
            <a:endParaRPr lang="ru-RU" sz="18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980728"/>
            <a:ext cx="3826768" cy="514543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dirty="0" smtClean="0">
                <a:latin typeface="+mj-lt"/>
              </a:rPr>
              <a:t>10. </a:t>
            </a:r>
            <a:r>
              <a:rPr lang="ru-RU" sz="7200" dirty="0">
                <a:latin typeface="+mj-lt"/>
              </a:rPr>
              <a:t>Русские композиторы 19 века?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А) Штраус, Глинка, Балакирев, Шопен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Б) Шуман, Шуберт, Моцарт, Бородин</a:t>
            </a:r>
            <a:br>
              <a:rPr lang="ru-RU" sz="7200" dirty="0">
                <a:latin typeface="+mj-lt"/>
              </a:rPr>
            </a:br>
            <a:r>
              <a:rPr lang="ru-RU" sz="7200" dirty="0">
                <a:latin typeface="+mj-lt"/>
              </a:rPr>
              <a:t>В) Глинка, Бородин, Мусоргский, Чайковский</a:t>
            </a:r>
          </a:p>
          <a:p>
            <a:pPr marL="0" indent="0">
              <a:buNone/>
            </a:pPr>
            <a:r>
              <a:rPr lang="ru-RU" sz="7200" dirty="0" smtClean="0">
                <a:latin typeface="+mj-lt"/>
              </a:rPr>
              <a:t>11. </a:t>
            </a:r>
            <a:r>
              <a:rPr lang="ru-RU" sz="7200" dirty="0">
                <a:latin typeface="+mj-lt"/>
              </a:rPr>
              <a:t>Где используется орган?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А) В православной церкви.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Б) В католической церкви.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В) Не используется в церкви</a:t>
            </a:r>
            <a:r>
              <a:rPr lang="ru-RU" sz="7200" dirty="0" smtClean="0">
                <a:latin typeface="+mj-lt"/>
              </a:rPr>
              <a:t>.</a:t>
            </a:r>
            <a:endParaRPr lang="ru-RU" sz="7200" dirty="0">
              <a:latin typeface="+mj-lt"/>
            </a:endParaRPr>
          </a:p>
          <a:p>
            <a:pPr marL="0" indent="0">
              <a:buNone/>
            </a:pPr>
            <a:r>
              <a:rPr lang="ru-RU" sz="7200" dirty="0" smtClean="0">
                <a:latin typeface="+mj-lt"/>
              </a:rPr>
              <a:t>12. </a:t>
            </a:r>
            <a:r>
              <a:rPr lang="ru-RU" sz="7200" dirty="0">
                <a:latin typeface="+mj-lt"/>
              </a:rPr>
              <a:t>Самый распространенный жанр русской музыки 19 века?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А)песня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Б)танец</a:t>
            </a:r>
          </a:p>
          <a:p>
            <a:pPr marL="0" indent="0">
              <a:buNone/>
            </a:pPr>
            <a:r>
              <a:rPr lang="ru-RU" sz="7200" dirty="0">
                <a:latin typeface="+mj-lt"/>
              </a:rPr>
              <a:t>В)романс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028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А теперь споём песню </a:t>
            </a:r>
            <a:r>
              <a:rPr lang="ru-RU" sz="3200" b="1" dirty="0" smtClean="0">
                <a:solidFill>
                  <a:srgbClr val="FF0000"/>
                </a:solidFill>
              </a:rPr>
              <a:t>«</a:t>
            </a:r>
            <a:r>
              <a:rPr lang="ru-RU" sz="3200" b="1" dirty="0">
                <a:solidFill>
                  <a:srgbClr val="FF0000"/>
                </a:solidFill>
              </a:rPr>
              <a:t>День </a:t>
            </a:r>
            <a:r>
              <a:rPr lang="ru-RU" sz="3200" b="1" dirty="0" smtClean="0">
                <a:solidFill>
                  <a:srgbClr val="FF0000"/>
                </a:solidFill>
              </a:rPr>
              <a:t>Победы»       </a:t>
            </a:r>
            <a:r>
              <a:rPr lang="ru-RU" sz="1800" b="1" dirty="0" smtClean="0">
                <a:solidFill>
                  <a:srgbClr val="FF0000"/>
                </a:solidFill>
              </a:rPr>
              <a:t>  </a:t>
            </a:r>
            <a:r>
              <a:rPr lang="ru-RU" sz="2000" dirty="0" smtClean="0"/>
              <a:t>Слова </a:t>
            </a:r>
            <a:r>
              <a:rPr lang="ru-RU" sz="2000" dirty="0" err="1" smtClean="0"/>
              <a:t>В.Харитонова</a:t>
            </a:r>
            <a:r>
              <a:rPr lang="ru-RU" sz="2000" dirty="0" smtClean="0"/>
              <a:t>  Музыка </a:t>
            </a:r>
            <a:r>
              <a:rPr lang="ru-RU" sz="2000" dirty="0" err="1" smtClean="0"/>
              <a:t>Д.Тухманова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+mj-lt"/>
              </a:rPr>
              <a:t>День Победы, как он был от нас далек,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Как в костре потухшем таял уголек.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Были версты, обгорелые, в пыли, -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Этот день мы приближали как могли.</a:t>
            </a:r>
          </a:p>
          <a:p>
            <a:pPr marL="0" indent="0">
              <a:buNone/>
            </a:pPr>
            <a:r>
              <a:rPr lang="ru-RU" sz="1800" dirty="0" smtClean="0">
                <a:latin typeface="+mj-lt"/>
              </a:rPr>
              <a:t>Припев:</a:t>
            </a:r>
          </a:p>
          <a:p>
            <a:pPr marL="0" indent="0">
              <a:buNone/>
            </a:pPr>
            <a:r>
              <a:rPr lang="ru-RU" sz="1800" dirty="0" smtClean="0">
                <a:latin typeface="+mj-lt"/>
              </a:rPr>
              <a:t>Этот </a:t>
            </a:r>
            <a:r>
              <a:rPr lang="ru-RU" sz="1800" dirty="0">
                <a:latin typeface="+mj-lt"/>
              </a:rPr>
              <a:t>День Победы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Порохом пропах,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 праздник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С сединою на висках.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 радость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Со слезами на глазах.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День Победы!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День Победы!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День Победы</a:t>
            </a:r>
            <a:r>
              <a:rPr lang="ru-RU" sz="1800" dirty="0" smtClean="0">
                <a:latin typeface="+mj-lt"/>
              </a:rPr>
              <a:t>!</a:t>
            </a:r>
            <a:endParaRPr lang="ru-RU" sz="18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452596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+mj-lt"/>
              </a:rPr>
              <a:t>Дни и ночи у мартеновских печей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Не смыкала наша Родина очей.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Дни и ночи битву трудную вели -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Этот день мы приближали как могли</a:t>
            </a:r>
            <a:r>
              <a:rPr lang="ru-RU" sz="1800" dirty="0" smtClean="0">
                <a:latin typeface="+mj-lt"/>
              </a:rPr>
              <a:t>. </a:t>
            </a:r>
          </a:p>
          <a:p>
            <a:r>
              <a:rPr lang="ru-RU" sz="1800" dirty="0" smtClean="0">
                <a:latin typeface="+mj-lt"/>
              </a:rPr>
              <a:t>Припев: (тот же)</a:t>
            </a:r>
            <a:endParaRPr lang="ru-RU" sz="1800" dirty="0">
              <a:latin typeface="+mj-lt"/>
            </a:endParaRPr>
          </a:p>
          <a:p>
            <a:r>
              <a:rPr lang="ru-RU" sz="1800" dirty="0" smtClean="0">
                <a:latin typeface="+mj-lt"/>
              </a:rPr>
              <a:t> Здравствуй</a:t>
            </a:r>
            <a:r>
              <a:rPr lang="ru-RU" sz="1800" dirty="0">
                <a:latin typeface="+mj-lt"/>
              </a:rPr>
              <a:t>, мама, возвратились мы не все...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Босиком бы пробежаться по росе!</a:t>
            </a:r>
          </a:p>
          <a:p>
            <a:r>
              <a:rPr lang="ru-RU" sz="1800" dirty="0">
                <a:latin typeface="+mj-lt"/>
              </a:rPr>
              <a:t>Пол-Европы, прошагали, </a:t>
            </a:r>
            <a:r>
              <a:rPr lang="ru-RU" sz="1800" dirty="0" err="1">
                <a:latin typeface="+mj-lt"/>
              </a:rPr>
              <a:t>пол-Земли</a:t>
            </a:r>
            <a:r>
              <a:rPr lang="ru-RU" sz="1800" dirty="0">
                <a:latin typeface="+mj-lt"/>
              </a:rPr>
              <a:t>, -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Этот день мы приближали как могли.</a:t>
            </a:r>
          </a:p>
          <a:p>
            <a:r>
              <a:rPr lang="ru-RU" sz="1800" dirty="0" smtClean="0">
                <a:latin typeface="+mj-lt"/>
              </a:rPr>
              <a:t>Припев: (тот же)</a:t>
            </a:r>
            <a:endParaRPr lang="ru-RU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743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889723"/>
              </p:ext>
            </p:extLst>
          </p:nvPr>
        </p:nvGraphicFramePr>
        <p:xfrm>
          <a:off x="611560" y="5373216"/>
          <a:ext cx="3600400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Объект упаковщика для оболочки" showAsIcon="1" r:id="rId3" imgW="1550160" imgH="488520" progId="Package">
                  <p:embed/>
                </p:oleObj>
              </mc:Choice>
              <mc:Fallback>
                <p:oleObj name="Объект упаковщика для оболочки" showAsIcon="1" r:id="rId3" imgW="1550160" imgH="488520" progId="Package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5373216"/>
                        <a:ext cx="3600400" cy="1080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529123"/>
              </p:ext>
            </p:extLst>
          </p:nvPr>
        </p:nvGraphicFramePr>
        <p:xfrm>
          <a:off x="4932040" y="5301208"/>
          <a:ext cx="3780185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Объект упаковщика для оболочки" showAsIcon="1" r:id="rId5" imgW="2112480" imgH="488520" progId="Package">
                  <p:embed/>
                </p:oleObj>
              </mc:Choice>
              <mc:Fallback>
                <p:oleObj name="Объект упаковщика для оболочки" showAsIcon="1" r:id="rId5" imgW="211248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32040" y="5301208"/>
                        <a:ext cx="3780185" cy="1152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 descr="Этот день победы порохом пропах, с праздником - Скачать бесплатно ...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308577" cy="5002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457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ipbap.ru/wp-content/uploads/2017/10/0009-009-Spasibo-za-vnimanie-1-640x4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272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layer.myshared.ru/32/1319392/slides/slide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layer.myshared.ru/32/1319392/slides/slide_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3" cy="7749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32/1319392/slides/slide_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2560" cy="7893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04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player.myshared.ru/32/1319392/slides/slide_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08"/>
            <a:ext cx="9756576" cy="7509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163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32/1319392/slides/slide_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2560" cy="7389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258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32/1319392/slides/slide_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9111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32/1319392/slides/slide_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2559" cy="7893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33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32/1319392/slides/slide_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249072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1450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155</Words>
  <Application>Microsoft Office PowerPoint</Application>
  <PresentationFormat>Экран (4:3)</PresentationFormat>
  <Paragraphs>58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Объект упаковщика для оболочки</vt:lpstr>
      <vt:lpstr>   урок музыки  на тему:   Стили и направления современной музыки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 «Музыкальные Эпохи»  Выбери правильные ответы</vt:lpstr>
      <vt:lpstr>Выбери правильный ответ</vt:lpstr>
      <vt:lpstr>А теперь споём песню «День Победы»         Слова В.Харитонова  Музыка Д.Тухманова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62</cp:revision>
  <dcterms:created xsi:type="dcterms:W3CDTF">2018-10-16T20:37:20Z</dcterms:created>
  <dcterms:modified xsi:type="dcterms:W3CDTF">2020-04-21T03:49:33Z</dcterms:modified>
</cp:coreProperties>
</file>