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45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48A8-7C50-44FD-B31D-87ECA20ACA0E}" type="datetimeFigureOut">
              <a:rPr lang="ru-RU" smtClean="0"/>
              <a:t>17.03.20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2EA210-458A-490A-ADC6-D7C60071CD8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48A8-7C50-44FD-B31D-87ECA20ACA0E}" type="datetimeFigureOut">
              <a:rPr lang="ru-RU" smtClean="0"/>
              <a:t>17.03.20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A210-458A-490A-ADC6-D7C60071CD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48A8-7C50-44FD-B31D-87ECA20ACA0E}" type="datetimeFigureOut">
              <a:rPr lang="ru-RU" smtClean="0"/>
              <a:t>17.03.20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A210-458A-490A-ADC6-D7C60071CD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9948A8-7C50-44FD-B31D-87ECA20ACA0E}" type="datetimeFigureOut">
              <a:rPr lang="ru-RU" smtClean="0"/>
              <a:t>17.03.20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92EA210-458A-490A-ADC6-D7C60071CD8F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48A8-7C50-44FD-B31D-87ECA20ACA0E}" type="datetimeFigureOut">
              <a:rPr lang="ru-RU" smtClean="0"/>
              <a:t>17.03.20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2EA210-458A-490A-ADC6-D7C60071CD8F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D9948A8-7C50-44FD-B31D-87ECA20ACA0E}" type="datetimeFigureOut">
              <a:rPr lang="ru-RU" smtClean="0"/>
              <a:t>17.03.20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2EA210-458A-490A-ADC6-D7C60071CD8F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D9948A8-7C50-44FD-B31D-87ECA20ACA0E}" type="datetimeFigureOut">
              <a:rPr lang="ru-RU" smtClean="0"/>
              <a:t>17.03.20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2EA210-458A-490A-ADC6-D7C60071CD8F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48A8-7C50-44FD-B31D-87ECA20ACA0E}" type="datetimeFigureOut">
              <a:rPr lang="ru-RU" smtClean="0"/>
              <a:t>17.03.20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2EA210-458A-490A-ADC6-D7C60071CD8F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48A8-7C50-44FD-B31D-87ECA20ACA0E}" type="datetimeFigureOut">
              <a:rPr lang="ru-RU" smtClean="0"/>
              <a:t>17.03.20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2EA210-458A-490A-ADC6-D7C60071CD8F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D9948A8-7C50-44FD-B31D-87ECA20ACA0E}" type="datetimeFigureOut">
              <a:rPr lang="ru-RU" smtClean="0"/>
              <a:t>17.03.20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2EA210-458A-490A-ADC6-D7C60071CD8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9948A8-7C50-44FD-B31D-87ECA20ACA0E}" type="datetimeFigureOut">
              <a:rPr lang="ru-RU" smtClean="0"/>
              <a:t>17.03.20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92EA210-458A-490A-ADC6-D7C60071CD8F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5D9948A8-7C50-44FD-B31D-87ECA20ACA0E}" type="datetimeFigureOut">
              <a:rPr lang="ru-RU" smtClean="0"/>
              <a:t>17.03.20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592EA210-458A-490A-ADC6-D7C60071CD8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653136"/>
            <a:ext cx="5904656" cy="1626839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b="0" dirty="0" err="1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В.Быков</a:t>
            </a:r>
            <a:r>
              <a:rPr lang="ru-RU" b="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. Повесть «Сотников». Нравственная проблематика произведения.</a:t>
            </a:r>
            <a:r>
              <a:rPr lang="ru-RU" sz="3600" dirty="0">
                <a:solidFill>
                  <a:schemeClr val="tx1"/>
                </a:solidFill>
                <a:ea typeface="Times New Roman"/>
                <a:cs typeface="Times New Roman"/>
              </a:rPr>
              <a:t/>
            </a:r>
            <a:br>
              <a:rPr lang="ru-RU" sz="3600" dirty="0">
                <a:solidFill>
                  <a:schemeClr val="tx1"/>
                </a:solidFill>
                <a:ea typeface="Times New Roman"/>
                <a:cs typeface="Times New Roman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08920"/>
            <a:ext cx="3317354" cy="383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203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91438707"/>
              </p:ext>
            </p:extLst>
          </p:nvPr>
        </p:nvGraphicFramePr>
        <p:xfrm>
          <a:off x="539552" y="980728"/>
          <a:ext cx="8136904" cy="17068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8452"/>
                <a:gridCol w="4068452"/>
              </a:tblGrid>
              <a:tr h="2641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Сотников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Рыбак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81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Любую цену за возможность выжить не принимает.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Ради жизни способен пойти на предательство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6512" y="-171400"/>
            <a:ext cx="7680960" cy="106680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             Нравственный выбор</a:t>
            </a:r>
            <a:endParaRPr lang="ru-RU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96952"/>
            <a:ext cx="6611888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084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0"/>
            <a:ext cx="7680960" cy="81872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Как вы понимаете финал повести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?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568952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502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Написать </a:t>
            </a:r>
            <a: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развёрнутый ответ на </a:t>
            </a:r>
            <a:r>
              <a:rPr lang="ru-RU" sz="3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вопрос (по выбору): </a:t>
            </a:r>
            <a:endParaRPr lang="ru-RU" sz="3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«</a:t>
            </a:r>
            <a:r>
              <a:rPr lang="ru-RU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чём заключается суть подвига Сотникова?</a:t>
            </a:r>
            <a: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FontTx/>
              <a:buChar char="-"/>
            </a:pPr>
            <a:r>
              <a:rPr lang="ru-RU" sz="3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Как Рыбак становится предателем</a:t>
            </a:r>
            <a:r>
              <a:rPr lang="ru-RU" sz="36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?</a:t>
            </a:r>
            <a:r>
              <a:rPr lang="ru-RU" sz="3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</a:t>
            </a:r>
          </a:p>
          <a:p>
            <a:r>
              <a:rPr lang="ru-RU" sz="3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Биография </a:t>
            </a:r>
            <a:r>
              <a:rPr lang="ru-RU" sz="36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А.Т.Твардовского</a:t>
            </a:r>
            <a:endParaRPr lang="ru-RU" sz="3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Домашнее задание: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198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5400" dirty="0">
                <a:latin typeface="Times New Roman"/>
                <a:ea typeface="Times New Roman"/>
                <a:cs typeface="Times New Roman"/>
              </a:rPr>
              <a:t>Нравственный человек много делает ради своих друзей и ради отечества, даже если бы ему при этом пришлось потерять жизнь. (Аристотель)</a:t>
            </a:r>
            <a:endParaRPr lang="ru-RU" sz="54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Эпиграф: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218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235721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95936" y="476672"/>
            <a:ext cx="4572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effectLst/>
                <a:latin typeface="Times New Roman"/>
                <a:ea typeface="Times New Roman"/>
              </a:rPr>
              <a:t>«… прежде всего и главным образом меня интересовали два нравственных момента, которые упрощенно можно определить так: что такое человек перед сокрушающей силой бесчеловечных обстоятельств? На что он способен, когда возможности отстоять свою жизнь исчерпаны им до конца и предотвратить смерть невозможно?»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7" y="5445224"/>
            <a:ext cx="3312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Василь Владимирович Быков (1924 – 2003)</a:t>
            </a:r>
            <a:endParaRPr lang="ru-RU" sz="2400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061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851920" y="260648"/>
            <a:ext cx="5112568" cy="4724400"/>
          </a:xfrm>
        </p:spPr>
        <p:txBody>
          <a:bodyPr>
            <a:noAutofit/>
          </a:bodyPr>
          <a:lstStyle/>
          <a:p>
            <a:r>
              <a:rPr lang="ru-RU" sz="2400" i="1" dirty="0">
                <a:latin typeface="Times New Roman"/>
                <a:ea typeface="Times New Roman"/>
              </a:rPr>
              <a:t>«Предчувствую сакраментальный вопрос про страх: боялся ли? Конечно, боялся, а, может, порой и трусил. Но страхов на войне много, и они все разные. Страх перед немцами — что могли взять в плен, застрелить; страх из-за огня, особенно артиллерийского или бомбежек. Если взрыв рядом, так, кажется, тело само, без участия разума, готово разорваться на куски от диких мук. Но был же и страх, который шел из-за спины — от начальства, всех тех карательных органов, которых в войну было не меньше, чем в мирное время. Даже больше</a:t>
            </a:r>
            <a:r>
              <a:rPr lang="ru-RU" sz="2400" i="1" dirty="0" smtClean="0">
                <a:latin typeface="Times New Roman"/>
                <a:ea typeface="Times New Roman"/>
              </a:rPr>
              <a:t>» (</a:t>
            </a:r>
            <a:r>
              <a:rPr lang="ru-RU" sz="2400" i="1" dirty="0" err="1" smtClean="0">
                <a:latin typeface="Times New Roman"/>
                <a:ea typeface="Times New Roman"/>
              </a:rPr>
              <a:t>В.Быков</a:t>
            </a:r>
            <a:r>
              <a:rPr lang="ru-RU" sz="2400" i="1" dirty="0" smtClean="0">
                <a:latin typeface="Times New Roman"/>
                <a:ea typeface="Times New Roman"/>
              </a:rPr>
              <a:t>).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09" y="548680"/>
            <a:ext cx="3162772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031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9516" y="5805264"/>
            <a:ext cx="7680960" cy="864096"/>
          </a:xfrm>
        </p:spPr>
        <p:txBody>
          <a:bodyPr/>
          <a:lstStyle/>
          <a:p>
            <a:r>
              <a:rPr lang="ru-RU" sz="2800" dirty="0">
                <a:latin typeface="Times New Roman"/>
                <a:ea typeface="Times New Roman"/>
                <a:cs typeface="Times New Roman"/>
              </a:rPr>
              <a:t>Повесть «Сотников» была написана в 1970 году.</a:t>
            </a:r>
            <a:endParaRPr lang="ru-RU" sz="2800" dirty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903142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30351"/>
            <a:ext cx="3975348" cy="4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48880"/>
            <a:ext cx="266429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976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66656308"/>
              </p:ext>
            </p:extLst>
          </p:nvPr>
        </p:nvGraphicFramePr>
        <p:xfrm>
          <a:off x="352424" y="1124745"/>
          <a:ext cx="8396039" cy="5515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8120"/>
                <a:gridCol w="2798120"/>
                <a:gridCol w="2799799"/>
              </a:tblGrid>
              <a:tr h="3705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Параметры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Сотников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Рыбак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15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Портрет, физическое состояние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нездоров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Полон жизненных сил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122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происхождение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Интеллигент, до войны работал учителем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Деревенский парень, привык к тяжёлому крестьянскому труду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529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Выносливость, способность справляться с жизненными трудностями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Преодолевает трудности партизанской жизни благодаря силе духа, упорству. Перед тем как попасть в окружение, подбил несколько танков.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Преодолевает тяготы партизанского быта благодаря физической силе и крепкому здоровью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95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оказался в партизанском отряде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идейным соображениям;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того как трижды совершал попытки выйти из окружения;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стремился бороться с врагом в любых условиях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Пошёл в партизаны, потому что так поступали многие; оставаться в деревне было опасно – его могли отправить в германское рабство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052736"/>
            <a:ext cx="7680960" cy="60270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Сравнительная характеристика Сотникова и Рыбака</a:t>
            </a:r>
            <a:r>
              <a:rPr lang="ru-RU" sz="3200" dirty="0">
                <a:latin typeface="Calibri"/>
                <a:ea typeface="Times New Roman"/>
                <a:cs typeface="Times New Roman"/>
              </a:rPr>
              <a:t/>
            </a:r>
            <a:br>
              <a:rPr lang="ru-RU" sz="3200" dirty="0"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195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30503176"/>
              </p:ext>
            </p:extLst>
          </p:nvPr>
        </p:nvGraphicFramePr>
        <p:xfrm>
          <a:off x="352425" y="1268760"/>
          <a:ext cx="8324031" cy="53687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5211"/>
                <a:gridCol w="4038820"/>
              </a:tblGrid>
              <a:tr h="9210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Сотников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Рыбак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9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компромиссам не склонен вообще.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 идти на компромисс с врагом.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580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Прекрасно понимает законы войны: если ты пощадишь врага, то погибнешь сам; война диктует свои жёсткие условия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 терпимее к старосте Петру, служащему немцам.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580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Уже знает, что такое предательство. Пожалев старосту Петра, партизаны подставляют под удар самих себя.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Ему недостаёт твёрдости характера и последовательности в своих действиях.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82413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Склонность к компромиссам</a:t>
            </a:r>
            <a:endParaRPr lang="ru-RU" sz="32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4665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12410380"/>
              </p:ext>
            </p:extLst>
          </p:nvPr>
        </p:nvGraphicFramePr>
        <p:xfrm>
          <a:off x="467544" y="1700808"/>
          <a:ext cx="8280920" cy="4392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0460"/>
                <a:gridCol w="4140460"/>
              </a:tblGrid>
              <a:tr h="7320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Сотников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Рыбак</a:t>
                      </a:r>
                      <a:endParaRPr lang="ru-RU" sz="3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604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Стреляет, задерживая врага и давая возможность товарищу уйти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Хочет уйти, но возвращается, боясь объяснений в отряде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824136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Отношение к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товарищу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281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59241473"/>
              </p:ext>
            </p:extLst>
          </p:nvPr>
        </p:nvGraphicFramePr>
        <p:xfrm>
          <a:off x="251520" y="1484784"/>
          <a:ext cx="8496944" cy="487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1181"/>
                <a:gridCol w="3456557"/>
                <a:gridCol w="2209206"/>
              </a:tblGrid>
              <a:tr h="285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Дёмчиха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Рыбак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Сотников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Винит в своей беде палачей-фашистов. Даже страх за детей не способен пересилить в ней ненависть к полицаям.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своих неудачах и аресте винит Сотникова, из-за которого он вынужден был вернуться и попал в плен к фашистам.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Винит себя в аресте женщины и Рыбака.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/>
                <a:ea typeface="Calibri"/>
              </a:rPr>
              <a:t>Что тревожит каждого из героев?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8480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30</TotalTime>
  <Words>561</Words>
  <Application>Microsoft Macintosh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Mylar</vt:lpstr>
      <vt:lpstr>В.Быков. Повесть «Сотников». Нравственная проблематика произведения. </vt:lpstr>
      <vt:lpstr>Эпиграф:</vt:lpstr>
      <vt:lpstr>Презентация PowerPoint</vt:lpstr>
      <vt:lpstr>Презентация PowerPoint</vt:lpstr>
      <vt:lpstr>Презентация PowerPoint</vt:lpstr>
      <vt:lpstr>Сравнительная характеристика Сотникова и Рыбака </vt:lpstr>
      <vt:lpstr>Склонность к компромиссам</vt:lpstr>
      <vt:lpstr>Отношение к товарищу</vt:lpstr>
      <vt:lpstr>Что тревожит каждого из героев?</vt:lpstr>
      <vt:lpstr>             Нравственный выбор</vt:lpstr>
      <vt:lpstr>Как вы понимаете финал повести?</vt:lpstr>
      <vt:lpstr>Домашнее задание: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В.Быков. Повесть «Сотников». Нравственная проблематика произведения.</dc:title>
  <dc:creator>Пидагога</dc:creator>
  <cp:lastModifiedBy>Саимат Умалатова</cp:lastModifiedBy>
  <cp:revision>4</cp:revision>
  <dcterms:created xsi:type="dcterms:W3CDTF">2018-03-27T18:20:27Z</dcterms:created>
  <dcterms:modified xsi:type="dcterms:W3CDTF">2020-03-17T09:44:31Z</dcterms:modified>
</cp:coreProperties>
</file>