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0" r:id="rId2"/>
    <p:sldId id="256" r:id="rId3"/>
    <p:sldId id="274" r:id="rId4"/>
    <p:sldId id="282" r:id="rId5"/>
    <p:sldId id="285" r:id="rId6"/>
    <p:sldId id="296" r:id="rId7"/>
    <p:sldId id="289" r:id="rId8"/>
    <p:sldId id="281" r:id="rId9"/>
    <p:sldId id="287" r:id="rId10"/>
    <p:sldId id="266" r:id="rId11"/>
    <p:sldId id="283" r:id="rId12"/>
    <p:sldId id="275" r:id="rId13"/>
    <p:sldId id="277" r:id="rId14"/>
    <p:sldId id="272" r:id="rId15"/>
    <p:sldId id="269" r:id="rId16"/>
    <p:sldId id="267" r:id="rId17"/>
    <p:sldId id="302" r:id="rId18"/>
    <p:sldId id="304" r:id="rId19"/>
    <p:sldId id="306" r:id="rId20"/>
    <p:sldId id="305" r:id="rId21"/>
    <p:sldId id="307" r:id="rId22"/>
    <p:sldId id="303" r:id="rId23"/>
    <p:sldId id="295" r:id="rId24"/>
    <p:sldId id="258" r:id="rId25"/>
    <p:sldId id="273" r:id="rId26"/>
    <p:sldId id="265" r:id="rId27"/>
    <p:sldId id="308" r:id="rId28"/>
    <p:sldId id="309" r:id="rId29"/>
    <p:sldId id="294" r:id="rId30"/>
    <p:sldId id="312" r:id="rId31"/>
    <p:sldId id="278" r:id="rId32"/>
    <p:sldId id="311" r:id="rId33"/>
    <p:sldId id="313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8" d="100"/>
          <a:sy n="118" d="100"/>
        </p:scale>
        <p:origin x="-81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5800" y="1571612"/>
            <a:ext cx="7772400" cy="1428760"/>
          </a:xfrm>
        </p:spPr>
        <p:txBody>
          <a:bodyPr>
            <a:normAutofit/>
          </a:bodyPr>
          <a:lstStyle/>
          <a:p>
            <a:r>
              <a:rPr lang="ru-RU" i="1" dirty="0" smtClean="0"/>
              <a:t>Урок по </a:t>
            </a:r>
            <a:r>
              <a:rPr lang="ru-RU" i="1" dirty="0" smtClean="0"/>
              <a:t>английскому языку</a:t>
            </a:r>
            <a:endParaRPr lang="ru-RU" i="1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371600" y="4429132"/>
            <a:ext cx="6400800" cy="1209668"/>
          </a:xfrm>
        </p:spPr>
        <p:txBody>
          <a:bodyPr>
            <a:normAutofit/>
          </a:bodyPr>
          <a:lstStyle/>
          <a:p>
            <a:r>
              <a:rPr lang="ru-RU" sz="4000" i="1" dirty="0" smtClean="0">
                <a:solidFill>
                  <a:schemeClr val="tx1"/>
                </a:solidFill>
              </a:rPr>
              <a:t>Здоровое питание</a:t>
            </a:r>
            <a:endParaRPr lang="ru-RU" sz="4000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1143008"/>
          </a:xfrm>
        </p:spPr>
        <p:txBody>
          <a:bodyPr>
            <a:noAutofit/>
          </a:bodyPr>
          <a:lstStyle/>
          <a:p>
            <a:pPr fontAlgn="base"/>
            <a:r>
              <a:rPr lang="en-US" sz="3200" dirty="0" smtClean="0"/>
              <a:t>English proverbs.</a:t>
            </a:r>
            <a:br>
              <a:rPr lang="en-US" sz="3200" dirty="0" smtClean="0"/>
            </a:br>
            <a:r>
              <a:rPr lang="en-US" sz="3200" i="1" dirty="0" smtClean="0"/>
              <a:t>Diet cures more than lancet.</a:t>
            </a:r>
            <a:br>
              <a:rPr lang="en-US" sz="3200" i="1" dirty="0" smtClean="0"/>
            </a:br>
            <a:endParaRPr lang="ru-RU" sz="3200" i="1" dirty="0" smtClean="0"/>
          </a:p>
        </p:txBody>
      </p:sp>
      <p:pic>
        <p:nvPicPr>
          <p:cNvPr id="6146" name="Picture 2" descr="C:\Users\student\Downloads\AdobeStock_81165452-1030x687.jpe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179175" y="1600200"/>
            <a:ext cx="6785650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English proverbs.</a:t>
            </a:r>
            <a:br>
              <a:rPr lang="en-US" sz="3200" dirty="0" smtClean="0"/>
            </a:br>
            <a:r>
              <a:rPr lang="en-US" sz="3200" i="1" dirty="0" smtClean="0"/>
              <a:t>To lengthen thy life, lessen thy meals.</a:t>
            </a:r>
            <a:endParaRPr lang="ru-RU" sz="3200" i="1" dirty="0"/>
          </a:p>
        </p:txBody>
      </p:sp>
      <p:pic>
        <p:nvPicPr>
          <p:cNvPr id="4" name="Picture 2" descr="C:\Users\student\Downloads\1-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552007" y="2470799"/>
            <a:ext cx="4039985" cy="27847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English proverbs.</a:t>
            </a:r>
            <a:br>
              <a:rPr lang="en-US" sz="3200" dirty="0" smtClean="0"/>
            </a:br>
            <a:r>
              <a:rPr lang="en-US" sz="3200" i="1" dirty="0" smtClean="0"/>
              <a:t>Gluttony kills more than sword</a:t>
            </a:r>
            <a:r>
              <a:rPr lang="en-US" sz="3200" dirty="0" smtClean="0"/>
              <a:t>.</a:t>
            </a:r>
            <a:endParaRPr lang="ru-RU" sz="3200" dirty="0"/>
          </a:p>
        </p:txBody>
      </p:sp>
      <p:pic>
        <p:nvPicPr>
          <p:cNvPr id="1026" name="Picture 2" descr="C:\Users\student\Downloads\Pravilnoe-pitanie-1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11812" y="1600200"/>
            <a:ext cx="5320375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1357322"/>
          </a:xfrm>
        </p:spPr>
        <p:txBody>
          <a:bodyPr>
            <a:noAutofit/>
          </a:bodyPr>
          <a:lstStyle/>
          <a:p>
            <a:r>
              <a:rPr lang="en-US" sz="3200" dirty="0" smtClean="0"/>
              <a:t>English proverbs.</a:t>
            </a:r>
            <a:br>
              <a:rPr lang="en-US" sz="3200" dirty="0" smtClean="0"/>
            </a:br>
            <a:r>
              <a:rPr lang="en-US" sz="3200" i="1" dirty="0" smtClean="0"/>
              <a:t>Eat at pleasure, drink with measure. </a:t>
            </a:r>
            <a:r>
              <a:rPr lang="ru-RU" sz="3200" i="1" dirty="0" smtClean="0"/>
              <a:t/>
            </a:r>
            <a:br>
              <a:rPr lang="ru-RU" sz="3200" i="1" dirty="0" smtClean="0"/>
            </a:br>
            <a:endParaRPr lang="ru-RU" sz="3200" i="1" dirty="0"/>
          </a:p>
        </p:txBody>
      </p:sp>
      <p:pic>
        <p:nvPicPr>
          <p:cNvPr id="1026" name="Picture 2" descr="C:\Users\student\Downloads\cocuklarda-colyak-belirti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68476" y="1600200"/>
            <a:ext cx="6807048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Structure changes.</a:t>
            </a:r>
            <a:endParaRPr lang="ru-RU" i="1" dirty="0"/>
          </a:p>
        </p:txBody>
      </p:sp>
      <p:pic>
        <p:nvPicPr>
          <p:cNvPr id="1026" name="Picture 2" descr="C:\Users\student\Downloads\s1200-1-2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7200" y="2516981"/>
            <a:ext cx="4038600" cy="2692400"/>
          </a:xfrm>
          <a:prstGeom prst="rect">
            <a:avLst/>
          </a:prstGeom>
          <a:noFill/>
        </p:spPr>
      </p:pic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/>
              <a:t>     </a:t>
            </a:r>
            <a:r>
              <a:rPr lang="en-US" sz="2000" dirty="0" smtClean="0"/>
              <a:t>When food is cooked, its structure changes. It can change the vitamin and nutrient contents of food.</a:t>
            </a:r>
            <a:endParaRPr lang="ru-RU" sz="2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143000"/>
          </a:xfrm>
        </p:spPr>
        <p:txBody>
          <a:bodyPr/>
          <a:lstStyle/>
          <a:p>
            <a:r>
              <a:rPr lang="en-US" i="1" dirty="0" smtClean="0"/>
              <a:t>People feel</a:t>
            </a:r>
            <a:r>
              <a:rPr lang="ru-RU" i="1" dirty="0" smtClean="0"/>
              <a:t> </a:t>
            </a:r>
            <a:r>
              <a:rPr lang="en-US" i="1" dirty="0" smtClean="0"/>
              <a:t>better</a:t>
            </a:r>
            <a:r>
              <a:rPr lang="ru-RU" i="1" dirty="0" smtClean="0"/>
              <a:t>.</a:t>
            </a:r>
            <a:endParaRPr lang="ru-RU" i="1" dirty="0"/>
          </a:p>
        </p:txBody>
      </p:sp>
      <p:pic>
        <p:nvPicPr>
          <p:cNvPr id="1026" name="Picture 2" descr="C:\Users\student\Downloads\fried-chicken-250863__34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457200" y="2516981"/>
            <a:ext cx="4038600" cy="2692400"/>
          </a:xfrm>
          <a:prstGeom prst="rect">
            <a:avLst/>
          </a:prstGeom>
          <a:noFill/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  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     </a:t>
            </a:r>
            <a:r>
              <a:rPr lang="en-US" sz="2000" dirty="0" smtClean="0"/>
              <a:t>More and more people feel strongly about the way, their food is produced. Nowadays so much of the basic food we eat — meat, fish, fruit and vegetables — is grown using chemicals and additives.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Avoid</a:t>
            </a:r>
            <a:r>
              <a:rPr lang="en-US" dirty="0" smtClean="0"/>
              <a:t> </a:t>
            </a:r>
            <a:r>
              <a:rPr lang="en-US" i="1" dirty="0" smtClean="0"/>
              <a:t>modified products.</a:t>
            </a:r>
            <a:endParaRPr lang="ru-RU" i="1" dirty="0"/>
          </a:p>
        </p:txBody>
      </p:sp>
      <p:pic>
        <p:nvPicPr>
          <p:cNvPr id="7170" name="Picture 2" descr="C:\Users\student\Downloads\healthy_food_pictures_7_3019531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457200" y="2522366"/>
            <a:ext cx="4038600" cy="2681630"/>
          </a:xfrm>
          <a:prstGeom prst="rect">
            <a:avLst/>
          </a:prstGeom>
          <a:noFill/>
        </p:spPr>
      </p:pic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       </a:t>
            </a:r>
            <a:r>
              <a:rPr lang="en-US" sz="2400" dirty="0" smtClean="0"/>
              <a:t>Buying every desired product is also risky. There are lots of products today which are genetically modified. </a:t>
            </a:r>
            <a:endParaRPr lang="ru-RU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Eat dairy food.</a:t>
            </a:r>
            <a:endParaRPr lang="ru-RU" i="1" dirty="0"/>
          </a:p>
        </p:txBody>
      </p:sp>
      <p:pic>
        <p:nvPicPr>
          <p:cNvPr id="2050" name="Picture 2" descr="C:\Users\student\Downloads\degustacia-milk1 (1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428875" y="2434431"/>
            <a:ext cx="4286250" cy="2857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Eat more fish.</a:t>
            </a:r>
            <a:endParaRPr lang="ru-RU" i="1" dirty="0"/>
          </a:p>
        </p:txBody>
      </p:sp>
      <p:pic>
        <p:nvPicPr>
          <p:cNvPr id="1026" name="Picture 2" descr="C:\Users\student\Downloads\10-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Eat more meat</a:t>
            </a:r>
            <a:endParaRPr lang="ru-RU" i="1" dirty="0"/>
          </a:p>
        </p:txBody>
      </p:sp>
      <p:pic>
        <p:nvPicPr>
          <p:cNvPr id="3074" name="Picture 2" descr="C:\Users\student\Downloads\food-meat-fork-breakfast-melons-steak-onion-meal-cuisine-dish-produce-roasting-vegetable-grilling-animal-source-foods-roast-beef-15776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48922" y="1600200"/>
            <a:ext cx="8046156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000372"/>
            <a:ext cx="7772400" cy="1071570"/>
          </a:xfrm>
        </p:spPr>
        <p:txBody>
          <a:bodyPr/>
          <a:lstStyle/>
          <a:p>
            <a:r>
              <a:rPr lang="ru-RU" i="1" dirty="0" smtClean="0"/>
              <a:t> </a:t>
            </a:r>
            <a:r>
              <a:rPr lang="en-US" sz="4000" i="1" dirty="0" smtClean="0"/>
              <a:t>Healthy nutrition </a:t>
            </a:r>
            <a:endParaRPr lang="ru-RU" sz="4000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4929198"/>
            <a:ext cx="6400800" cy="1357322"/>
          </a:xfrm>
        </p:spPr>
        <p:txBody>
          <a:bodyPr>
            <a:normAutofit/>
          </a:bodyPr>
          <a:lstStyle/>
          <a:p>
            <a:r>
              <a:rPr lang="en-US" sz="4000" i="1" dirty="0" smtClean="0">
                <a:solidFill>
                  <a:schemeClr val="tx1"/>
                </a:solidFill>
              </a:rPr>
              <a:t>Health is above wealth</a:t>
            </a:r>
            <a:endParaRPr lang="ru-RU" sz="4000" i="1" dirty="0"/>
          </a:p>
        </p:txBody>
      </p:sp>
      <p:pic>
        <p:nvPicPr>
          <p:cNvPr id="6" name="Picture 2" descr="C:\Users\student\Downloads\eat-3236971__34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0"/>
            <a:ext cx="6572264" cy="23574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Eat poultry.</a:t>
            </a:r>
            <a:endParaRPr lang="ru-RU" i="1" dirty="0"/>
          </a:p>
        </p:txBody>
      </p:sp>
      <p:pic>
        <p:nvPicPr>
          <p:cNvPr id="1026" name="Picture 2" descr="C:\Users\student\Downloads\0909w-5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51229" y="1600200"/>
            <a:ext cx="7241541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Eat more fruits and vegetables</a:t>
            </a:r>
            <a:endParaRPr lang="ru-RU" i="1" dirty="0"/>
          </a:p>
        </p:txBody>
      </p:sp>
      <p:pic>
        <p:nvPicPr>
          <p:cNvPr id="1026" name="Picture 2" descr="C:\Users\student\Downloads\Beautiful-pictures-of-fruits-0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51229" y="1600200"/>
            <a:ext cx="7241541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Foods containing fat should be limited</a:t>
            </a:r>
            <a:endParaRPr lang="ru-RU" dirty="0"/>
          </a:p>
        </p:txBody>
      </p:sp>
      <p:pic>
        <p:nvPicPr>
          <p:cNvPr id="1026" name="Picture 2" descr="C:\Users\student\Downloads\myaso_na_gril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7527" y="1600200"/>
            <a:ext cx="6788945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 smtClean="0"/>
              <a:t>You must eat less  bread , salt , sugar or fast food. </a:t>
            </a:r>
            <a:endParaRPr lang="ru-RU" i="1" dirty="0"/>
          </a:p>
        </p:txBody>
      </p:sp>
      <p:pic>
        <p:nvPicPr>
          <p:cNvPr id="3074" name="Picture 2" descr="C:\Users\student\Downloads\Pravilnoe-pitanie-2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205271" y="1600200"/>
            <a:ext cx="473345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Eating in a hurry can be harmful</a:t>
            </a:r>
            <a:endParaRPr lang="ru-RU" i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000" dirty="0" smtClean="0"/>
              <a:t>       We live in a world where people are always in a hurry and don’t have enough time to eat healthy.</a:t>
            </a:r>
            <a:endParaRPr lang="ru-RU" sz="2000" dirty="0"/>
          </a:p>
        </p:txBody>
      </p:sp>
      <p:pic>
        <p:nvPicPr>
          <p:cNvPr id="6" name="Picture 4" descr="https://flo.health/uploads/media/sulu-1200x630/05/1475-shutterstock_295119902.jpg?v=1-0&amp;inline=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38700" y="2903061"/>
            <a:ext cx="3657600" cy="192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 smtClean="0"/>
              <a:t>Some people are highly allergic to a fruit.</a:t>
            </a:r>
            <a:endParaRPr lang="ru-RU" i="1" dirty="0"/>
          </a:p>
        </p:txBody>
      </p:sp>
      <p:pic>
        <p:nvPicPr>
          <p:cNvPr id="1026" name="Picture 2" descr="C:\Users\student\Downloads\rol-vitamina-s.orig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7200" y="2502729"/>
            <a:ext cx="4038600" cy="2720905"/>
          </a:xfrm>
          <a:prstGeom prst="rect">
            <a:avLst/>
          </a:prstGeom>
          <a:noFill/>
        </p:spPr>
      </p:pic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  </a:t>
            </a:r>
            <a:r>
              <a:rPr lang="en-US" sz="2400" dirty="0" smtClean="0"/>
              <a:t>In this case they need to cut this product out of their daily diet.</a:t>
            </a:r>
            <a:endParaRPr lang="ru-RU" sz="24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 smtClean="0"/>
              <a:t>Eating healthy food is very important for every person.</a:t>
            </a:r>
            <a:endParaRPr lang="ru-RU" i="1" dirty="0"/>
          </a:p>
        </p:txBody>
      </p:sp>
      <p:pic>
        <p:nvPicPr>
          <p:cNvPr id="5122" name="Picture 2" descr="C:\Users\student\Downloads\5491107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177527" y="1600200"/>
            <a:ext cx="6788945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 </a:t>
            </a:r>
            <a:r>
              <a:rPr lang="en-US" sz="3200" i="1" dirty="0" smtClean="0"/>
              <a:t>Healthy Food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i="1" dirty="0" smtClean="0"/>
              <a:t> </a:t>
            </a:r>
            <a:r>
              <a:rPr lang="ru-RU" i="1" dirty="0" smtClean="0"/>
              <a:t>    </a:t>
            </a:r>
            <a:r>
              <a:rPr lang="en-US" dirty="0" smtClean="0"/>
              <a:t> </a:t>
            </a:r>
            <a:r>
              <a:rPr lang="en-US" i="1" dirty="0" smtClean="0"/>
              <a:t>Dairy food</a:t>
            </a:r>
          </a:p>
          <a:p>
            <a:pPr>
              <a:buNone/>
            </a:pPr>
            <a:r>
              <a:rPr lang="en-US" i="1" dirty="0" smtClean="0"/>
              <a:t>     </a:t>
            </a:r>
            <a:r>
              <a:rPr lang="ru-RU" i="1" dirty="0" smtClean="0"/>
              <a:t> </a:t>
            </a:r>
            <a:r>
              <a:rPr lang="en-US" i="1" dirty="0" smtClean="0"/>
              <a:t>Fruits</a:t>
            </a:r>
          </a:p>
          <a:p>
            <a:pPr>
              <a:buNone/>
            </a:pPr>
            <a:r>
              <a:rPr lang="en-US" i="1" dirty="0" smtClean="0"/>
              <a:t>      Vegetables</a:t>
            </a:r>
          </a:p>
          <a:p>
            <a:pPr>
              <a:buNone/>
            </a:pPr>
            <a:r>
              <a:rPr lang="en-US" i="1" dirty="0" smtClean="0"/>
              <a:t>      Fish</a:t>
            </a:r>
            <a:endParaRPr lang="ru-RU" i="1" dirty="0" smtClean="0"/>
          </a:p>
          <a:p>
            <a:pPr>
              <a:buNone/>
            </a:pPr>
            <a:r>
              <a:rPr lang="en-US" i="1" dirty="0" smtClean="0"/>
              <a:t>      Meat</a:t>
            </a:r>
          </a:p>
          <a:p>
            <a:pPr>
              <a:buNone/>
            </a:pPr>
            <a:r>
              <a:rPr lang="en-US" i="1" dirty="0" smtClean="0"/>
              <a:t>      Honey </a:t>
            </a:r>
          </a:p>
          <a:p>
            <a:pPr>
              <a:buNone/>
            </a:pPr>
            <a:r>
              <a:rPr lang="en-US" i="1" dirty="0" smtClean="0"/>
              <a:t>      Nuts </a:t>
            </a:r>
          </a:p>
          <a:p>
            <a:pPr>
              <a:buNone/>
            </a:pPr>
            <a:r>
              <a:rPr lang="en-US" i="1" dirty="0" smtClean="0"/>
              <a:t>       Pulses</a:t>
            </a:r>
          </a:p>
          <a:p>
            <a:pPr>
              <a:buNone/>
            </a:pPr>
            <a:r>
              <a:rPr lang="en-US" i="1" dirty="0" smtClean="0"/>
              <a:t>       Bread</a:t>
            </a:r>
          </a:p>
          <a:p>
            <a:pPr>
              <a:buNone/>
            </a:pPr>
            <a:r>
              <a:rPr lang="en-US" i="1" dirty="0" smtClean="0"/>
              <a:t>       Juice</a:t>
            </a:r>
            <a:endParaRPr lang="ru-RU" i="1" dirty="0" smtClean="0"/>
          </a:p>
          <a:p>
            <a:pPr>
              <a:buNone/>
            </a:pPr>
            <a:r>
              <a:rPr lang="ru-RU" dirty="0" smtClean="0"/>
              <a:t> </a:t>
            </a:r>
            <a:r>
              <a:rPr lang="en-US" dirty="0" smtClean="0"/>
              <a:t>      </a:t>
            </a:r>
            <a:r>
              <a:rPr lang="en-US" i="1" dirty="0" smtClean="0"/>
              <a:t>Cereals</a:t>
            </a:r>
          </a:p>
          <a:p>
            <a:pPr>
              <a:buNone/>
            </a:pPr>
            <a:r>
              <a:rPr lang="en-US" i="1" dirty="0" smtClean="0"/>
              <a:t>       Eggs</a:t>
            </a:r>
          </a:p>
          <a:p>
            <a:pPr>
              <a:buNone/>
            </a:pPr>
            <a:endParaRPr lang="en-US" i="1" dirty="0" smtClean="0"/>
          </a:p>
        </p:txBody>
      </p:sp>
      <p:pic>
        <p:nvPicPr>
          <p:cNvPr id="4" name="Picture 2" descr="C:\Users\student\Downloads\healthy_food_pictures_8_3019532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48200" y="2012806"/>
            <a:ext cx="4038600" cy="37007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i="1" dirty="0" smtClean="0"/>
              <a:t>Enjoy your Food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student\Downloads\Poleznaya-eda-11-1066x546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714488"/>
            <a:ext cx="9144000" cy="46835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1285884"/>
          </a:xfrm>
        </p:spPr>
        <p:txBody>
          <a:bodyPr>
            <a:normAutofit fontScale="90000"/>
          </a:bodyPr>
          <a:lstStyle/>
          <a:p>
            <a:r>
              <a:rPr lang="en-US" sz="3100" i="1" dirty="0" smtClean="0"/>
              <a:t>Healthy food is our natural source of energy, so it’s better to choose it carefully.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098" name="Picture 2" descr="C:\Users\student\Downloads\Pravilnoe-pitanie-2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14480" y="1857364"/>
            <a:ext cx="5581002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Your food is the building blocks that make up your body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dirty="0"/>
          </a:p>
        </p:txBody>
      </p:sp>
      <p:pic>
        <p:nvPicPr>
          <p:cNvPr id="1026" name="Picture 2" descr="C:\Users\student\Downloads\sm_full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48922" y="1600200"/>
            <a:ext cx="8046156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English proverbs. 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en-US" sz="3200" i="1" dirty="0" smtClean="0"/>
              <a:t>Every vegetable has its season</a:t>
            </a:r>
            <a:r>
              <a:rPr lang="en-US" sz="3200" b="1" i="1" dirty="0" smtClean="0"/>
              <a:t>.</a:t>
            </a:r>
            <a:r>
              <a:rPr lang="en-US" sz="3200" i="1" dirty="0" smtClean="0"/>
              <a:t> </a:t>
            </a:r>
            <a:endParaRPr lang="ru-RU" sz="3200" i="1" dirty="0"/>
          </a:p>
        </p:txBody>
      </p:sp>
      <p:pic>
        <p:nvPicPr>
          <p:cNvPr id="1028" name="Picture 4" descr="C:\Users\student\Downloads\Fruit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560" y="1668621"/>
            <a:ext cx="7802880" cy="43891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i="1" dirty="0" smtClean="0"/>
              <a:t>"You are what you eat."</a:t>
            </a:r>
            <a:endParaRPr lang="ru-RU" sz="3200" i="1" dirty="0"/>
          </a:p>
        </p:txBody>
      </p:sp>
      <p:pic>
        <p:nvPicPr>
          <p:cNvPr id="1026" name="Picture 2" descr="C:\Users\student\Downloads\Pravilnoe-pitanie-5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108737" y="1600200"/>
            <a:ext cx="6926526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English proverbs. 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en-US" sz="3200" i="1" dirty="0" smtClean="0"/>
              <a:t>After dinner sit a while, after supper walk a mile. </a:t>
            </a:r>
            <a:endParaRPr lang="ru-RU" sz="3200" i="1" dirty="0"/>
          </a:p>
        </p:txBody>
      </p:sp>
      <p:pic>
        <p:nvPicPr>
          <p:cNvPr id="4" name="Picture 2" descr="C:\Users\student\Downloads\zozh_20_21045430-768x49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89094" y="1600200"/>
            <a:ext cx="6965811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Home work</a:t>
            </a:r>
          </a:p>
          <a:p>
            <a:r>
              <a:rPr lang="en-US" dirty="0" smtClean="0"/>
              <a:t>Ex/8-10p 113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English proverbs.</a:t>
            </a:r>
            <a:br>
              <a:rPr lang="en-US" sz="3200" dirty="0" smtClean="0"/>
            </a:br>
            <a:r>
              <a:rPr lang="en-US" sz="3200" i="1" dirty="0" smtClean="0"/>
              <a:t>An apple a day keeps the doctor away</a:t>
            </a:r>
            <a:r>
              <a:rPr lang="ru-RU" sz="3200" i="1" dirty="0" smtClean="0"/>
              <a:t>.</a:t>
            </a:r>
            <a:endParaRPr lang="ru-RU" sz="3200" i="1" dirty="0"/>
          </a:p>
        </p:txBody>
      </p:sp>
      <p:pic>
        <p:nvPicPr>
          <p:cNvPr id="1026" name="Picture 2" descr="C:\Users\student\Downloads\Yabloko_dlya_detey_2_1507453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46096" y="1600200"/>
            <a:ext cx="805180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English proverbs.</a:t>
            </a:r>
            <a:br>
              <a:rPr lang="en-US" sz="3200" dirty="0" smtClean="0"/>
            </a:br>
            <a:r>
              <a:rPr lang="ru-RU" sz="3200" i="1" dirty="0" smtClean="0"/>
              <a:t>Не </a:t>
            </a:r>
            <a:r>
              <a:rPr lang="en-US" sz="3200" i="1" dirty="0" smtClean="0"/>
              <a:t>that would eat the fruit must climb the tree.</a:t>
            </a:r>
            <a:endParaRPr lang="ru-RU" sz="3200" i="1" dirty="0"/>
          </a:p>
        </p:txBody>
      </p:sp>
      <p:pic>
        <p:nvPicPr>
          <p:cNvPr id="1026" name="Picture 2" descr="C:\Users\student\Downloads\1299504711_EAF0E0F1E8E2FBE520F4F0F3EAF2FB-640x36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24000" y="2148681"/>
            <a:ext cx="6096000" cy="3429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English proverbs.</a:t>
            </a:r>
            <a:br>
              <a:rPr lang="en-US" sz="3200" dirty="0" smtClean="0"/>
            </a:br>
            <a:r>
              <a:rPr lang="en-US" sz="3200" i="1" dirty="0" smtClean="0"/>
              <a:t>Appetite comes with eati</a:t>
            </a:r>
            <a:r>
              <a:rPr lang="en-US" sz="3200" dirty="0" smtClean="0"/>
              <a:t>ng</a:t>
            </a:r>
            <a:r>
              <a:rPr lang="ru-RU" sz="3200" dirty="0" smtClean="0"/>
              <a:t>.</a:t>
            </a:r>
            <a:endParaRPr lang="ru-RU" sz="3200" dirty="0"/>
          </a:p>
        </p:txBody>
      </p:sp>
      <p:pic>
        <p:nvPicPr>
          <p:cNvPr id="5122" name="Picture 2" descr="C:\Users\student\Downloads\Pravilnoe-pitanie-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02829" y="1600200"/>
            <a:ext cx="5138341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1357322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English proverbs.</a:t>
            </a:r>
            <a:br>
              <a:rPr lang="en-US" sz="3600" dirty="0" smtClean="0"/>
            </a:br>
            <a:r>
              <a:rPr lang="en-US" sz="3600" i="1" dirty="0" smtClean="0"/>
              <a:t>All </a:t>
            </a:r>
            <a:r>
              <a:rPr lang="ru-RU" sz="3600" i="1" dirty="0" smtClean="0"/>
              <a:t> </a:t>
            </a:r>
            <a:r>
              <a:rPr lang="en-US" sz="3600" i="1" dirty="0" err="1" smtClean="0"/>
              <a:t>griefs</a:t>
            </a:r>
            <a:r>
              <a:rPr lang="ru-RU" sz="3600" i="1" dirty="0" smtClean="0"/>
              <a:t> </a:t>
            </a:r>
            <a:r>
              <a:rPr lang="en-US" sz="3600" i="1" dirty="0" smtClean="0"/>
              <a:t> are less with bread.</a:t>
            </a:r>
            <a:br>
              <a:rPr lang="en-US" sz="3600" i="1" dirty="0" smtClean="0"/>
            </a:br>
            <a:endParaRPr lang="ru-RU" sz="3600" i="1" dirty="0"/>
          </a:p>
        </p:txBody>
      </p:sp>
      <p:pic>
        <p:nvPicPr>
          <p:cNvPr id="1026" name="Picture 2" descr="C:\Users\student\Downloads\1537604840_1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English proverbs.</a:t>
            </a:r>
            <a:br>
              <a:rPr lang="en-US" sz="3200" dirty="0" smtClean="0"/>
            </a:br>
            <a:r>
              <a:rPr lang="en-US" sz="3200" i="1" dirty="0" smtClean="0"/>
              <a:t>Live not to eat, but eat to live.</a:t>
            </a:r>
            <a:endParaRPr lang="ru-RU" sz="3200" i="1" dirty="0"/>
          </a:p>
        </p:txBody>
      </p:sp>
      <p:pic>
        <p:nvPicPr>
          <p:cNvPr id="4" name="Picture 2" descr="C:\Users\student\Downloads\питание-при-диете-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36091" y="1600200"/>
            <a:ext cx="70718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English proverbs.</a:t>
            </a:r>
            <a:br>
              <a:rPr lang="en-US" sz="3200" dirty="0" smtClean="0"/>
            </a:br>
            <a:r>
              <a:rPr lang="en-US" sz="3200" i="1" dirty="0" smtClean="0"/>
              <a:t>Man does not live by bread alone.</a:t>
            </a:r>
            <a:endParaRPr lang="ru-RU" sz="3200" i="1" dirty="0"/>
          </a:p>
        </p:txBody>
      </p:sp>
      <p:pic>
        <p:nvPicPr>
          <p:cNvPr id="1026" name="Picture 2" descr="C:\Users\student\Downloads\semya_kartinki_1_3119025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</TotalTime>
  <Words>316</Words>
  <PresentationFormat>Экран (4:3)</PresentationFormat>
  <Paragraphs>54</Paragraphs>
  <Slides>33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Тема Office</vt:lpstr>
      <vt:lpstr>Урок по английскому языку</vt:lpstr>
      <vt:lpstr> Healthy nutrition </vt:lpstr>
      <vt:lpstr>Your food is the building blocks that make up your body.</vt:lpstr>
      <vt:lpstr>English proverbs. An apple a day keeps the doctor away.</vt:lpstr>
      <vt:lpstr>English proverbs. Не that would eat the fruit must climb the tree.</vt:lpstr>
      <vt:lpstr>English proverbs. Appetite comes with eating.</vt:lpstr>
      <vt:lpstr>English proverbs. All  griefs  are less with bread. </vt:lpstr>
      <vt:lpstr>English proverbs. Live not to eat, but eat to live.</vt:lpstr>
      <vt:lpstr>English proverbs. Man does not live by bread alone.</vt:lpstr>
      <vt:lpstr>English proverbs. Diet cures more than lancet. </vt:lpstr>
      <vt:lpstr>English proverbs. To lengthen thy life, lessen thy meals.</vt:lpstr>
      <vt:lpstr>English proverbs. Gluttony kills more than sword.</vt:lpstr>
      <vt:lpstr>English proverbs. Eat at pleasure, drink with measure.  </vt:lpstr>
      <vt:lpstr>Structure changes.</vt:lpstr>
      <vt:lpstr>People feel better.</vt:lpstr>
      <vt:lpstr>Avoid modified products.</vt:lpstr>
      <vt:lpstr>Eat dairy food.</vt:lpstr>
      <vt:lpstr>Eat more fish.</vt:lpstr>
      <vt:lpstr>Eat more meat</vt:lpstr>
      <vt:lpstr>Eat poultry.</vt:lpstr>
      <vt:lpstr>Eat more fruits and vegetables</vt:lpstr>
      <vt:lpstr>Foods containing fat should be limited</vt:lpstr>
      <vt:lpstr>You must eat less  bread , salt , sugar or fast food. </vt:lpstr>
      <vt:lpstr>Eating in a hurry can be harmful</vt:lpstr>
      <vt:lpstr>Some people are highly allergic to a fruit.</vt:lpstr>
      <vt:lpstr>Eating healthy food is very important for every person.</vt:lpstr>
      <vt:lpstr> Healthy Food</vt:lpstr>
      <vt:lpstr>Enjoy your Food</vt:lpstr>
      <vt:lpstr>Healthy food is our natural source of energy, so it’s better to choose it carefully.  </vt:lpstr>
      <vt:lpstr>English proverbs.  Every vegetable has its season. </vt:lpstr>
      <vt:lpstr>"You are what you eat."</vt:lpstr>
      <vt:lpstr>English proverbs.  After dinner sit a while, after supper walk a mile. </vt:lpstr>
      <vt:lpstr>Слайд 33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Student</dc:creator>
  <cp:lastModifiedBy>AC</cp:lastModifiedBy>
  <cp:revision>58</cp:revision>
  <dcterms:created xsi:type="dcterms:W3CDTF">2019-05-21T12:48:54Z</dcterms:created>
  <dcterms:modified xsi:type="dcterms:W3CDTF">2020-05-10T10:56:55Z</dcterms:modified>
</cp:coreProperties>
</file>