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177C-49E7-4819-A2B8-B11BF8B97597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9668-5213-48FB-8541-4DC8FC503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66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177C-49E7-4819-A2B8-B11BF8B97597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9668-5213-48FB-8541-4DC8FC503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60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177C-49E7-4819-A2B8-B11BF8B97597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9668-5213-48FB-8541-4DC8FC503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58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177C-49E7-4819-A2B8-B11BF8B97597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9668-5213-48FB-8541-4DC8FC503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177C-49E7-4819-A2B8-B11BF8B97597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9668-5213-48FB-8541-4DC8FC503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1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177C-49E7-4819-A2B8-B11BF8B97597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9668-5213-48FB-8541-4DC8FC503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14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177C-49E7-4819-A2B8-B11BF8B97597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9668-5213-48FB-8541-4DC8FC503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10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177C-49E7-4819-A2B8-B11BF8B97597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9668-5213-48FB-8541-4DC8FC503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45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177C-49E7-4819-A2B8-B11BF8B97597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9668-5213-48FB-8541-4DC8FC503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3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177C-49E7-4819-A2B8-B11BF8B97597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9668-5213-48FB-8541-4DC8FC503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61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177C-49E7-4819-A2B8-B11BF8B97597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9668-5213-48FB-8541-4DC8FC503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9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B177C-49E7-4819-A2B8-B11BF8B97597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79668-5213-48FB-8541-4DC8FC503C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85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1"/>
          <a:stretch/>
        </p:blipFill>
        <p:spPr>
          <a:xfrm>
            <a:off x="1" y="0"/>
            <a:ext cx="9179802" cy="6858000"/>
          </a:xfrm>
        </p:spPr>
      </p:pic>
      <p:sp>
        <p:nvSpPr>
          <p:cNvPr id="7" name="TextBox 6"/>
          <p:cNvSpPr txBox="1"/>
          <p:nvPr/>
        </p:nvSpPr>
        <p:spPr>
          <a:xfrm>
            <a:off x="827583" y="2204864"/>
            <a:ext cx="77179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Bodoni MT Black" panose="02070A03080606020203" pitchFamily="18" charset="0"/>
              </a:rPr>
              <a:t>AT THE AIRPORT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5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6408712" cy="3600400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Boarding pass-</a:t>
            </a:r>
            <a:r>
              <a:rPr lang="ru-RU" sz="5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посадочный талон </a:t>
            </a:r>
            <a:endParaRPr lang="ru-RU" sz="5400" b="1" i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4" y="17280"/>
            <a:ext cx="2927535" cy="4347824"/>
          </a:xfrm>
        </p:spPr>
      </p:pic>
      <p:pic>
        <p:nvPicPr>
          <p:cNvPr id="7170" name="Picture 2" descr="C:\Users\admin\Desktop\9\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231" y="3717032"/>
            <a:ext cx="5274724" cy="310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admin\Desktop\9\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185675"/>
            <a:ext cx="3816424" cy="254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698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029" y="274638"/>
            <a:ext cx="4814475" cy="2722314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Declaration form-</a:t>
            </a:r>
            <a:r>
              <a:rPr lang="ru-RU" sz="48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декларация </a:t>
            </a:r>
            <a:endParaRPr lang="ru-RU" sz="4800" b="1" i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7" y="-14078"/>
            <a:ext cx="4389014" cy="6093296"/>
          </a:xfrm>
        </p:spPr>
      </p:pic>
      <p:pic>
        <p:nvPicPr>
          <p:cNvPr id="8195" name="Picture 3" descr="C:\Users\admin\Desktop\9\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029" y="3068961"/>
            <a:ext cx="4849971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573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6264696" cy="1570186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Customs –</a:t>
            </a:r>
            <a:r>
              <a:rPr lang="ru-RU" sz="5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 таможня </a:t>
            </a:r>
            <a:endParaRPr lang="ru-RU" sz="5400" b="1" i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pic>
        <p:nvPicPr>
          <p:cNvPr id="9218" name="Picture 2" descr="C:\Users\admin\Desktop\9\3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9" t="12717"/>
          <a:stretch/>
        </p:blipFill>
        <p:spPr bwMode="auto">
          <a:xfrm>
            <a:off x="2771800" y="2169508"/>
            <a:ext cx="6372200" cy="472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45" y="0"/>
            <a:ext cx="2833917" cy="2852936"/>
          </a:xfrm>
        </p:spPr>
      </p:pic>
      <p:pic>
        <p:nvPicPr>
          <p:cNvPr id="9219" name="Picture 3" descr="C:\Users\admin\Desktop\9\3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941168"/>
            <a:ext cx="1882552" cy="188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admin\Desktop\9\3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4" y="4028692"/>
            <a:ext cx="2756506" cy="283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835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260648"/>
            <a:ext cx="5338936" cy="3240360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Passport control</a:t>
            </a:r>
            <a:r>
              <a:rPr lang="ru-RU" sz="5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5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- </a:t>
            </a:r>
            <a:r>
              <a:rPr lang="ru-RU" sz="5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паспортный контроль</a:t>
            </a:r>
            <a:endParaRPr lang="ru-RU" sz="5400" b="1" i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3615193" cy="2420888"/>
          </a:xfrm>
        </p:spPr>
      </p:pic>
      <p:pic>
        <p:nvPicPr>
          <p:cNvPr id="10242" name="Picture 2" descr="C:\Users\admin\Desktop\9\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662992"/>
            <a:ext cx="4427538" cy="319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admin\Desktop\9\3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3989"/>
            <a:ext cx="4716016" cy="31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758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1296144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Announcement – </a:t>
            </a:r>
            <a:r>
              <a:rPr lang="ru-RU" sz="5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объявление </a:t>
            </a:r>
            <a:endParaRPr lang="ru-RU" sz="5400" b="1" i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24744"/>
            <a:ext cx="5832648" cy="5644498"/>
          </a:xfrm>
        </p:spPr>
      </p:pic>
    </p:spTree>
    <p:extLst>
      <p:ext uri="{BB962C8B-B14F-4D97-AF65-F5344CB8AC3E}">
        <p14:creationId xmlns:p14="http://schemas.microsoft.com/office/powerpoint/2010/main" val="1848305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3010346"/>
          </a:xfrm>
        </p:spPr>
        <p:txBody>
          <a:bodyPr>
            <a:noAutofit/>
          </a:bodyPr>
          <a:lstStyle/>
          <a:p>
            <a:r>
              <a:rPr lang="en-US" sz="66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Baggage claim</a:t>
            </a:r>
            <a:r>
              <a:rPr lang="ru-RU" sz="66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 - выдача багажа</a:t>
            </a:r>
            <a:endParaRPr lang="ru-RU" sz="6600" b="1" i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3" y="44624"/>
            <a:ext cx="2061349" cy="1368152"/>
          </a:xfrm>
        </p:spPr>
      </p:pic>
      <p:pic>
        <p:nvPicPr>
          <p:cNvPr id="11266" name="Picture 2" descr="C:\Users\admin\Desktop\9\4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92" b="4211"/>
          <a:stretch/>
        </p:blipFill>
        <p:spPr bwMode="auto">
          <a:xfrm>
            <a:off x="4514539" y="3416157"/>
            <a:ext cx="4629461" cy="344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admin\Desktop\9\4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416156"/>
            <a:ext cx="4628672" cy="345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admin\Desktop\9\4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" y="1365448"/>
            <a:ext cx="2050708" cy="205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07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1" b="4323"/>
          <a:stretch/>
        </p:blipFill>
        <p:spPr>
          <a:xfrm>
            <a:off x="-1" y="0"/>
            <a:ext cx="4911795" cy="3374994"/>
          </a:xfrm>
        </p:spPr>
      </p:pic>
      <p:pic>
        <p:nvPicPr>
          <p:cNvPr id="12290" name="Picture 2" descr="C:\Users\admin\Desktop\9\4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4499992" cy="337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admin\Desktop\9\4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74994"/>
            <a:ext cx="4644008" cy="348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:\Users\admin\Desktop\9\4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74994"/>
            <a:ext cx="4499992" cy="348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7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336704" cy="1143000"/>
          </a:xfrm>
        </p:spPr>
        <p:txBody>
          <a:bodyPr>
            <a:noAutofit/>
          </a:bodyPr>
          <a:lstStyle/>
          <a:p>
            <a:r>
              <a:rPr lang="en-US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Check –</a:t>
            </a:r>
            <a:r>
              <a:rPr lang="ru-RU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in</a:t>
            </a:r>
            <a:r>
              <a:rPr lang="ru-RU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 - регистрация, регистрироваться </a:t>
            </a:r>
            <a:endParaRPr lang="ru-RU" b="1" i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99392"/>
            <a:ext cx="2818584" cy="2727662"/>
          </a:xfrm>
        </p:spPr>
      </p:pic>
      <p:pic>
        <p:nvPicPr>
          <p:cNvPr id="1026" name="Picture 2" descr="C:\Users\admin\Desktop\9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60159"/>
            <a:ext cx="6444208" cy="499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17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79" y="274638"/>
            <a:ext cx="3851027" cy="2650306"/>
          </a:xfrm>
        </p:spPr>
        <p:txBody>
          <a:bodyPr/>
          <a:lstStyle/>
          <a:p>
            <a:r>
              <a:rPr lang="en-US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Check-in desk-</a:t>
            </a:r>
            <a:r>
              <a:rPr lang="ru-RU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стойка регистрации</a:t>
            </a:r>
            <a:endParaRPr lang="ru-RU" b="1" i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74852" cy="3501008"/>
          </a:xfrm>
        </p:spPr>
      </p:pic>
      <p:pic>
        <p:nvPicPr>
          <p:cNvPr id="2050" name="Picture 2" descr="C:\Users\admin\Desktop\9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838" y="2996952"/>
            <a:ext cx="6158269" cy="384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3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1124744"/>
            <a:ext cx="5266928" cy="1143000"/>
          </a:xfrm>
        </p:spPr>
        <p:txBody>
          <a:bodyPr/>
          <a:lstStyle/>
          <a:p>
            <a:r>
              <a:rPr lang="en-US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Hand luggage</a:t>
            </a:r>
            <a:r>
              <a:rPr lang="ru-RU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- </a:t>
            </a:r>
            <a:r>
              <a:rPr lang="ru-RU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багаж</a:t>
            </a:r>
            <a:endParaRPr lang="ru-RU" b="1" i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55490" cy="3845515"/>
          </a:xfrm>
        </p:spPr>
      </p:pic>
      <p:pic>
        <p:nvPicPr>
          <p:cNvPr id="3074" name="Picture 2" descr="C:\Users\admin\Desktop\9\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3494477"/>
            <a:ext cx="4484698" cy="336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Desktop\9\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61995"/>
            <a:ext cx="4644008" cy="309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61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908720"/>
            <a:ext cx="5328592" cy="1143000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Arrival-</a:t>
            </a:r>
            <a:r>
              <a:rPr lang="ru-RU" sz="5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прибытие </a:t>
            </a:r>
            <a:endParaRPr lang="ru-RU" sz="5400" b="1" i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91880" cy="3491880"/>
          </a:xfrm>
        </p:spPr>
      </p:pic>
      <p:pic>
        <p:nvPicPr>
          <p:cNvPr id="4098" name="Picture 2" descr="C:\Users\admin\Desktop\9\1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9" b="15745"/>
          <a:stretch/>
        </p:blipFill>
        <p:spPr bwMode="auto">
          <a:xfrm>
            <a:off x="3707904" y="2486131"/>
            <a:ext cx="5419829" cy="437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39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Departure</a:t>
            </a:r>
            <a:r>
              <a:rPr lang="ru-RU" sz="60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60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-</a:t>
            </a:r>
            <a:r>
              <a:rPr lang="ru-RU" sz="60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 отправление </a:t>
            </a:r>
            <a:endParaRPr lang="ru-RU" sz="6000" b="1" i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5"/>
          <a:stretch/>
        </p:blipFill>
        <p:spPr>
          <a:xfrm>
            <a:off x="0" y="1448363"/>
            <a:ext cx="9143999" cy="5409637"/>
          </a:xfrm>
        </p:spPr>
      </p:pic>
    </p:spTree>
    <p:extLst>
      <p:ext uri="{BB962C8B-B14F-4D97-AF65-F5344CB8AC3E}">
        <p14:creationId xmlns:p14="http://schemas.microsoft.com/office/powerpoint/2010/main" val="2595074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Take off</a:t>
            </a:r>
            <a:r>
              <a:rPr lang="ru-RU" sz="60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60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- </a:t>
            </a:r>
            <a:r>
              <a:rPr lang="ru-RU" sz="60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взлет</a:t>
            </a:r>
            <a:endParaRPr lang="ru-RU" sz="6000" b="1" i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06"/>
          <a:stretch/>
        </p:blipFill>
        <p:spPr>
          <a:xfrm>
            <a:off x="0" y="1510747"/>
            <a:ext cx="9144000" cy="5340477"/>
          </a:xfrm>
        </p:spPr>
      </p:pic>
    </p:spTree>
    <p:extLst>
      <p:ext uri="{BB962C8B-B14F-4D97-AF65-F5344CB8AC3E}">
        <p14:creationId xmlns:p14="http://schemas.microsoft.com/office/powerpoint/2010/main" val="59020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274638"/>
            <a:ext cx="4680520" cy="2362274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Gate</a:t>
            </a:r>
            <a:r>
              <a:rPr lang="ru-RU" sz="5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sz="5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- </a:t>
            </a:r>
            <a:r>
              <a:rPr lang="ru-RU" sz="5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ворота, выход</a:t>
            </a:r>
            <a:endParaRPr lang="ru-RU" sz="5400" b="1" i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" y="19594"/>
            <a:ext cx="4320480" cy="2880320"/>
          </a:xfrm>
        </p:spPr>
      </p:pic>
      <p:pic>
        <p:nvPicPr>
          <p:cNvPr id="5122" name="Picture 2" descr="C:\Users\admin\Desktop\9\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371" y="2852936"/>
            <a:ext cx="5340085" cy="400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505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274638"/>
            <a:ext cx="4680520" cy="3082354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Ticket-</a:t>
            </a:r>
            <a:r>
              <a:rPr lang="ru-RU" sz="60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 билет</a:t>
            </a:r>
            <a:endParaRPr lang="ru-RU" sz="6000" b="1" i="1" dirty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338"/>
            <a:ext cx="4441422" cy="5682586"/>
          </a:xfrm>
        </p:spPr>
      </p:pic>
      <p:pic>
        <p:nvPicPr>
          <p:cNvPr id="6146" name="Picture 2" descr="C:\Users\admin\Desktop\9\2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34" b="7174"/>
          <a:stretch/>
        </p:blipFill>
        <p:spPr bwMode="auto">
          <a:xfrm>
            <a:off x="3995937" y="3128392"/>
            <a:ext cx="5148064" cy="368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4069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57</Words>
  <Application>Microsoft Office PowerPoint</Application>
  <PresentationFormat>Экран (4:3)</PresentationFormat>
  <Paragraphs>15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Check – in - регистрация, регистрироваться </vt:lpstr>
      <vt:lpstr>Check-in desk-стойка регистрации</vt:lpstr>
      <vt:lpstr>Hand luggage - багаж</vt:lpstr>
      <vt:lpstr>Arrival-прибытие </vt:lpstr>
      <vt:lpstr>Departure - отправление </vt:lpstr>
      <vt:lpstr>Take off - взлет</vt:lpstr>
      <vt:lpstr>Gate - ворота, выход</vt:lpstr>
      <vt:lpstr>Ticket- билет</vt:lpstr>
      <vt:lpstr>Boarding pass-посадочный талон </vt:lpstr>
      <vt:lpstr>Declaration form-декларация </vt:lpstr>
      <vt:lpstr>Customs – таможня </vt:lpstr>
      <vt:lpstr>Passport control - паспортный контроль</vt:lpstr>
      <vt:lpstr>Announcement – объявление </vt:lpstr>
      <vt:lpstr>Baggage claim - выдача багажа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</cp:revision>
  <dcterms:created xsi:type="dcterms:W3CDTF">2014-11-29T10:39:39Z</dcterms:created>
  <dcterms:modified xsi:type="dcterms:W3CDTF">2014-11-29T12:55:24Z</dcterms:modified>
</cp:coreProperties>
</file>