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1066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B177C-49E7-4819-A2B8-B11BF8B97597}" type="datetimeFigureOut">
              <a:rPr lang="ru-RU" smtClean="0"/>
              <a:t>29.11.2014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79668-5213-48FB-8541-4DC8FC503C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9667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B177C-49E7-4819-A2B8-B11BF8B97597}" type="datetimeFigureOut">
              <a:rPr lang="ru-RU" smtClean="0"/>
              <a:t>29.11.2014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79668-5213-48FB-8541-4DC8FC503C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2607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B177C-49E7-4819-A2B8-B11BF8B97597}" type="datetimeFigureOut">
              <a:rPr lang="ru-RU" smtClean="0"/>
              <a:t>29.11.2014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79668-5213-48FB-8541-4DC8FC503C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3580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B177C-49E7-4819-A2B8-B11BF8B97597}" type="datetimeFigureOut">
              <a:rPr lang="ru-RU" smtClean="0"/>
              <a:t>29.11.2014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79668-5213-48FB-8541-4DC8FC503C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2102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B177C-49E7-4819-A2B8-B11BF8B97597}" type="datetimeFigureOut">
              <a:rPr lang="ru-RU" smtClean="0"/>
              <a:t>29.11.2014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79668-5213-48FB-8541-4DC8FC503C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811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B177C-49E7-4819-A2B8-B11BF8B97597}" type="datetimeFigureOut">
              <a:rPr lang="ru-RU" smtClean="0"/>
              <a:t>29.11.2014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79668-5213-48FB-8541-4DC8FC503C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4148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B177C-49E7-4819-A2B8-B11BF8B97597}" type="datetimeFigureOut">
              <a:rPr lang="ru-RU" smtClean="0"/>
              <a:t>29.11.2014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79668-5213-48FB-8541-4DC8FC503C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9101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B177C-49E7-4819-A2B8-B11BF8B97597}" type="datetimeFigureOut">
              <a:rPr lang="ru-RU" smtClean="0"/>
              <a:t>29.11.2014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79668-5213-48FB-8541-4DC8FC503C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3456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B177C-49E7-4819-A2B8-B11BF8B97597}" type="datetimeFigureOut">
              <a:rPr lang="ru-RU" smtClean="0"/>
              <a:t>29.11.2014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79668-5213-48FB-8541-4DC8FC503C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536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B177C-49E7-4819-A2B8-B11BF8B97597}" type="datetimeFigureOut">
              <a:rPr lang="ru-RU" smtClean="0"/>
              <a:t>29.11.2014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79668-5213-48FB-8541-4DC8FC503C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3610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B177C-49E7-4819-A2B8-B11BF8B97597}" type="datetimeFigureOut">
              <a:rPr lang="ru-RU" smtClean="0"/>
              <a:t>29.11.2014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79668-5213-48FB-8541-4DC8FC503C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499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4B177C-49E7-4819-A2B8-B11BF8B97597}" type="datetimeFigureOut">
              <a:rPr lang="ru-RU" smtClean="0"/>
              <a:t>29.11.2014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79668-5213-48FB-8541-4DC8FC503C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0857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jpeg"/><Relationship Id="rId4" Type="http://schemas.openxmlformats.org/officeDocument/2006/relationships/image" Target="../media/image2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30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3.jpeg"/><Relationship Id="rId4" Type="http://schemas.openxmlformats.org/officeDocument/2006/relationships/image" Target="../media/image3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image" Target="../media/image34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7.jpeg"/><Relationship Id="rId4" Type="http://schemas.openxmlformats.org/officeDocument/2006/relationships/image" Target="../media/image3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801"/>
          <a:stretch/>
        </p:blipFill>
        <p:spPr>
          <a:xfrm>
            <a:off x="1" y="0"/>
            <a:ext cx="9179802" cy="6858000"/>
          </a:xfrm>
        </p:spPr>
      </p:pic>
      <p:sp>
        <p:nvSpPr>
          <p:cNvPr id="7" name="TextBox 6"/>
          <p:cNvSpPr txBox="1"/>
          <p:nvPr/>
        </p:nvSpPr>
        <p:spPr>
          <a:xfrm>
            <a:off x="827583" y="2204864"/>
            <a:ext cx="771794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>
                <a:solidFill>
                  <a:schemeClr val="bg1"/>
                </a:solidFill>
                <a:latin typeface="Bodoni MT Black" panose="02070A03080606020203" pitchFamily="18" charset="0"/>
              </a:rPr>
              <a:t>AT THE AIRPORT</a:t>
            </a:r>
            <a:endParaRPr lang="ru-RU" sz="6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4558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27784" y="260648"/>
            <a:ext cx="6408712" cy="3600400"/>
          </a:xfrm>
        </p:spPr>
        <p:txBody>
          <a:bodyPr>
            <a:noAutofit/>
          </a:bodyPr>
          <a:lstStyle/>
          <a:p>
            <a:r>
              <a:rPr lang="en-US" sz="5400" b="1" i="1" dirty="0" smtClean="0">
                <a:solidFill>
                  <a:srgbClr val="0000FF"/>
                </a:solidFill>
                <a:latin typeface="Arial Narrow" panose="020B0606020202030204" pitchFamily="34" charset="0"/>
              </a:rPr>
              <a:t>Boarding pass-</a:t>
            </a:r>
            <a:r>
              <a:rPr lang="ru-RU" sz="5400" b="1" i="1" dirty="0" smtClean="0">
                <a:solidFill>
                  <a:srgbClr val="0000FF"/>
                </a:solidFill>
                <a:latin typeface="Arial Narrow" panose="020B0606020202030204" pitchFamily="34" charset="0"/>
              </a:rPr>
              <a:t>посадочный талон </a:t>
            </a:r>
            <a:endParaRPr lang="ru-RU" sz="5400" b="1" i="1" dirty="0">
              <a:solidFill>
                <a:srgbClr val="0000FF"/>
              </a:solidFill>
              <a:latin typeface="Arial Narrow" panose="020B0606020202030204" pitchFamily="34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4" y="17280"/>
            <a:ext cx="2927535" cy="4347824"/>
          </a:xfrm>
        </p:spPr>
      </p:pic>
      <p:pic>
        <p:nvPicPr>
          <p:cNvPr id="7170" name="Picture 2" descr="C:\Users\admin\Desktop\9\2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0231" y="3717032"/>
            <a:ext cx="5274724" cy="3102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1" name="Picture 3" descr="C:\Users\admin\Desktop\9\25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185675"/>
            <a:ext cx="3816424" cy="2544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86980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94029" y="274638"/>
            <a:ext cx="4814475" cy="2722314"/>
          </a:xfrm>
        </p:spPr>
        <p:txBody>
          <a:bodyPr>
            <a:normAutofit/>
          </a:bodyPr>
          <a:lstStyle/>
          <a:p>
            <a:r>
              <a:rPr lang="en-US" sz="4800" b="1" i="1" dirty="0" smtClean="0">
                <a:solidFill>
                  <a:srgbClr val="0000FF"/>
                </a:solidFill>
                <a:latin typeface="Arial Narrow" panose="020B0606020202030204" pitchFamily="34" charset="0"/>
              </a:rPr>
              <a:t>Declaration form-</a:t>
            </a:r>
            <a:r>
              <a:rPr lang="ru-RU" sz="4800" b="1" i="1" dirty="0" smtClean="0">
                <a:solidFill>
                  <a:srgbClr val="0000FF"/>
                </a:solidFill>
                <a:latin typeface="Arial Narrow" panose="020B0606020202030204" pitchFamily="34" charset="0"/>
              </a:rPr>
              <a:t>декларация </a:t>
            </a:r>
            <a:endParaRPr lang="ru-RU" sz="4800" b="1" i="1" dirty="0">
              <a:solidFill>
                <a:srgbClr val="0000FF"/>
              </a:solidFill>
              <a:latin typeface="Arial Narrow" panose="020B0606020202030204" pitchFamily="34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17" y="-14078"/>
            <a:ext cx="4389014" cy="6093296"/>
          </a:xfrm>
        </p:spPr>
      </p:pic>
      <p:pic>
        <p:nvPicPr>
          <p:cNvPr id="8195" name="Picture 3" descr="C:\Users\admin\Desktop\9\2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4029" y="3068961"/>
            <a:ext cx="4849971" cy="3789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05730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800" y="274638"/>
            <a:ext cx="6264696" cy="1570186"/>
          </a:xfrm>
        </p:spPr>
        <p:txBody>
          <a:bodyPr>
            <a:normAutofit/>
          </a:bodyPr>
          <a:lstStyle/>
          <a:p>
            <a:r>
              <a:rPr lang="en-US" sz="5400" b="1" i="1" dirty="0" smtClean="0">
                <a:solidFill>
                  <a:srgbClr val="0000FF"/>
                </a:solidFill>
                <a:latin typeface="Arial Narrow" panose="020B0606020202030204" pitchFamily="34" charset="0"/>
              </a:rPr>
              <a:t>Customs –</a:t>
            </a:r>
            <a:r>
              <a:rPr lang="ru-RU" sz="5400" b="1" i="1" dirty="0" smtClean="0">
                <a:solidFill>
                  <a:srgbClr val="0000FF"/>
                </a:solidFill>
                <a:latin typeface="Arial Narrow" panose="020B0606020202030204" pitchFamily="34" charset="0"/>
              </a:rPr>
              <a:t> таможня </a:t>
            </a:r>
            <a:endParaRPr lang="ru-RU" sz="5400" b="1" i="1" dirty="0">
              <a:solidFill>
                <a:srgbClr val="0000FF"/>
              </a:solidFill>
              <a:latin typeface="Arial Narrow" panose="020B0606020202030204" pitchFamily="34" charset="0"/>
            </a:endParaRPr>
          </a:p>
        </p:txBody>
      </p:sp>
      <p:pic>
        <p:nvPicPr>
          <p:cNvPr id="9218" name="Picture 2" descr="C:\Users\admin\Desktop\9\31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39" t="12717"/>
          <a:stretch/>
        </p:blipFill>
        <p:spPr bwMode="auto">
          <a:xfrm>
            <a:off x="2771800" y="2169508"/>
            <a:ext cx="6372200" cy="4726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845" y="0"/>
            <a:ext cx="2833917" cy="2852936"/>
          </a:xfrm>
        </p:spPr>
      </p:pic>
      <p:pic>
        <p:nvPicPr>
          <p:cNvPr id="9219" name="Picture 3" descr="C:\Users\admin\Desktop\9\30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4941168"/>
            <a:ext cx="1882552" cy="1882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0" name="Picture 4" descr="C:\Users\admin\Desktop\9\32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94" y="4028692"/>
            <a:ext cx="2756506" cy="2832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78359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07904" y="260648"/>
            <a:ext cx="5338936" cy="3240360"/>
          </a:xfrm>
        </p:spPr>
        <p:txBody>
          <a:bodyPr>
            <a:noAutofit/>
          </a:bodyPr>
          <a:lstStyle/>
          <a:p>
            <a:r>
              <a:rPr lang="en-US" sz="5400" b="1" i="1" dirty="0" smtClean="0">
                <a:solidFill>
                  <a:srgbClr val="0000FF"/>
                </a:solidFill>
                <a:latin typeface="Arial Narrow" panose="020B0606020202030204" pitchFamily="34" charset="0"/>
              </a:rPr>
              <a:t>Passport control</a:t>
            </a:r>
            <a:r>
              <a:rPr lang="ru-RU" sz="5400" b="1" i="1" dirty="0" smtClean="0">
                <a:solidFill>
                  <a:srgbClr val="0000FF"/>
                </a:solidFill>
                <a:latin typeface="Arial Narrow" panose="020B0606020202030204" pitchFamily="34" charset="0"/>
              </a:rPr>
              <a:t> </a:t>
            </a:r>
            <a:r>
              <a:rPr lang="en-US" sz="5400" b="1" i="1" dirty="0" smtClean="0">
                <a:solidFill>
                  <a:srgbClr val="0000FF"/>
                </a:solidFill>
                <a:latin typeface="Arial Narrow" panose="020B0606020202030204" pitchFamily="34" charset="0"/>
              </a:rPr>
              <a:t>- </a:t>
            </a:r>
            <a:r>
              <a:rPr lang="ru-RU" sz="5400" b="1" i="1" dirty="0" smtClean="0">
                <a:solidFill>
                  <a:srgbClr val="0000FF"/>
                </a:solidFill>
                <a:latin typeface="Arial Narrow" panose="020B0606020202030204" pitchFamily="34" charset="0"/>
              </a:rPr>
              <a:t>паспортный контроль</a:t>
            </a:r>
            <a:endParaRPr lang="ru-RU" sz="5400" b="1" i="1" dirty="0">
              <a:solidFill>
                <a:srgbClr val="0000FF"/>
              </a:solidFill>
              <a:latin typeface="Arial Narrow" panose="020B0606020202030204" pitchFamily="34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8680"/>
            <a:ext cx="3615193" cy="2420888"/>
          </a:xfrm>
        </p:spPr>
      </p:pic>
      <p:pic>
        <p:nvPicPr>
          <p:cNvPr id="10242" name="Picture 2" descr="C:\Users\admin\Desktop\9\3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3662992"/>
            <a:ext cx="4427538" cy="31950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3" name="Picture 3" descr="C:\Users\admin\Desktop\9\36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13989"/>
            <a:ext cx="4716016" cy="3144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07585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4624"/>
            <a:ext cx="8640960" cy="1296144"/>
          </a:xfrm>
        </p:spPr>
        <p:txBody>
          <a:bodyPr>
            <a:normAutofit/>
          </a:bodyPr>
          <a:lstStyle/>
          <a:p>
            <a:r>
              <a:rPr lang="en-US" sz="5400" b="1" i="1" dirty="0" smtClean="0">
                <a:solidFill>
                  <a:srgbClr val="0000FF"/>
                </a:solidFill>
                <a:latin typeface="Arial Narrow" panose="020B0606020202030204" pitchFamily="34" charset="0"/>
              </a:rPr>
              <a:t>Announcement – </a:t>
            </a:r>
            <a:r>
              <a:rPr lang="ru-RU" sz="5400" b="1" i="1" dirty="0" smtClean="0">
                <a:solidFill>
                  <a:srgbClr val="0000FF"/>
                </a:solidFill>
                <a:latin typeface="Arial Narrow" panose="020B0606020202030204" pitchFamily="34" charset="0"/>
              </a:rPr>
              <a:t>объявление </a:t>
            </a:r>
            <a:endParaRPr lang="ru-RU" sz="5400" b="1" i="1" dirty="0">
              <a:solidFill>
                <a:srgbClr val="0000FF"/>
              </a:solidFill>
              <a:latin typeface="Arial Narrow" panose="020B0606020202030204" pitchFamily="34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124744"/>
            <a:ext cx="5832648" cy="5644498"/>
          </a:xfrm>
        </p:spPr>
      </p:pic>
    </p:spTree>
    <p:extLst>
      <p:ext uri="{BB962C8B-B14F-4D97-AF65-F5344CB8AC3E}">
        <p14:creationId xmlns:p14="http://schemas.microsoft.com/office/powerpoint/2010/main" val="18483054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5736" y="274638"/>
            <a:ext cx="6491064" cy="3010346"/>
          </a:xfrm>
        </p:spPr>
        <p:txBody>
          <a:bodyPr>
            <a:noAutofit/>
          </a:bodyPr>
          <a:lstStyle/>
          <a:p>
            <a:r>
              <a:rPr lang="en-US" sz="6600" b="1" i="1" dirty="0" smtClean="0">
                <a:solidFill>
                  <a:srgbClr val="0000FF"/>
                </a:solidFill>
                <a:latin typeface="Arial Narrow" panose="020B0606020202030204" pitchFamily="34" charset="0"/>
              </a:rPr>
              <a:t>Baggage claim</a:t>
            </a:r>
            <a:r>
              <a:rPr lang="ru-RU" sz="6600" b="1" i="1" dirty="0" smtClean="0">
                <a:solidFill>
                  <a:srgbClr val="0000FF"/>
                </a:solidFill>
                <a:latin typeface="Arial Narrow" panose="020B0606020202030204" pitchFamily="34" charset="0"/>
              </a:rPr>
              <a:t> - выдача багажа</a:t>
            </a:r>
            <a:endParaRPr lang="ru-RU" sz="6600" b="1" i="1" dirty="0">
              <a:solidFill>
                <a:srgbClr val="0000FF"/>
              </a:solidFill>
              <a:latin typeface="Arial Narrow" panose="020B0606020202030204" pitchFamily="34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3" y="44624"/>
            <a:ext cx="2061349" cy="1368152"/>
          </a:xfrm>
        </p:spPr>
      </p:pic>
      <p:pic>
        <p:nvPicPr>
          <p:cNvPr id="11266" name="Picture 2" descr="C:\Users\admin\Desktop\9\40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192" b="4211"/>
          <a:stretch/>
        </p:blipFill>
        <p:spPr bwMode="auto">
          <a:xfrm>
            <a:off x="4514539" y="3416157"/>
            <a:ext cx="4629461" cy="3441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7" name="Picture 3" descr="C:\Users\admin\Desktop\9\4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3416156"/>
            <a:ext cx="4628672" cy="3454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8" name="Picture 4" descr="C:\Users\admin\Desktop\9\42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" y="1365448"/>
            <a:ext cx="2050708" cy="2050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5076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" name="Объект 9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61" b="4323"/>
          <a:stretch/>
        </p:blipFill>
        <p:spPr>
          <a:xfrm>
            <a:off x="-1" y="0"/>
            <a:ext cx="4911795" cy="3374994"/>
          </a:xfrm>
        </p:spPr>
      </p:pic>
      <p:pic>
        <p:nvPicPr>
          <p:cNvPr id="12290" name="Picture 2" descr="C:\Users\admin\Desktop\9\4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0"/>
            <a:ext cx="4499992" cy="3374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1" name="Picture 3" descr="C:\Users\admin\Desktop\9\43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74994"/>
            <a:ext cx="4644008" cy="3483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2" name="Picture 4" descr="C:\Users\admin\Desktop\9\44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3374994"/>
            <a:ext cx="4499992" cy="3483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1725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27784" y="274638"/>
            <a:ext cx="6336704" cy="1143000"/>
          </a:xfrm>
        </p:spPr>
        <p:txBody>
          <a:bodyPr>
            <a:noAutofit/>
          </a:bodyPr>
          <a:lstStyle/>
          <a:p>
            <a:r>
              <a:rPr lang="en-US" b="1" i="1" dirty="0" smtClean="0">
                <a:solidFill>
                  <a:srgbClr val="0000FF"/>
                </a:solidFill>
                <a:latin typeface="Arial Narrow" panose="020B0606020202030204" pitchFamily="34" charset="0"/>
              </a:rPr>
              <a:t>Check –</a:t>
            </a:r>
            <a:r>
              <a:rPr lang="ru-RU" b="1" i="1" dirty="0" smtClean="0">
                <a:solidFill>
                  <a:srgbClr val="0000FF"/>
                </a:solidFill>
                <a:latin typeface="Arial Narrow" panose="020B0606020202030204" pitchFamily="34" charset="0"/>
              </a:rPr>
              <a:t> </a:t>
            </a:r>
            <a:r>
              <a:rPr lang="en-US" b="1" i="1" dirty="0" smtClean="0">
                <a:solidFill>
                  <a:srgbClr val="0000FF"/>
                </a:solidFill>
                <a:latin typeface="Arial Narrow" panose="020B0606020202030204" pitchFamily="34" charset="0"/>
              </a:rPr>
              <a:t>in</a:t>
            </a:r>
            <a:r>
              <a:rPr lang="ru-RU" b="1" i="1" dirty="0" smtClean="0">
                <a:solidFill>
                  <a:srgbClr val="0000FF"/>
                </a:solidFill>
                <a:latin typeface="Arial Narrow" panose="020B0606020202030204" pitchFamily="34" charset="0"/>
              </a:rPr>
              <a:t> - регистрация, регистрироваться </a:t>
            </a:r>
            <a:endParaRPr lang="ru-RU" b="1" i="1" dirty="0">
              <a:solidFill>
                <a:srgbClr val="0000FF"/>
              </a:solidFill>
              <a:latin typeface="Arial Narrow" panose="020B0606020202030204" pitchFamily="34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20" y="-99392"/>
            <a:ext cx="2818584" cy="2727662"/>
          </a:xfrm>
        </p:spPr>
      </p:pic>
      <p:pic>
        <p:nvPicPr>
          <p:cNvPr id="1026" name="Picture 2" descr="C:\Users\admin\Desktop\9\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860159"/>
            <a:ext cx="6444208" cy="4997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9176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92079" y="274638"/>
            <a:ext cx="3851027" cy="2650306"/>
          </a:xfrm>
        </p:spPr>
        <p:txBody>
          <a:bodyPr/>
          <a:lstStyle/>
          <a:p>
            <a:r>
              <a:rPr lang="en-US" b="1" i="1" dirty="0" smtClean="0">
                <a:solidFill>
                  <a:srgbClr val="0000FF"/>
                </a:solidFill>
                <a:latin typeface="Arial Narrow" panose="020B0606020202030204" pitchFamily="34" charset="0"/>
              </a:rPr>
              <a:t>Check-in desk-</a:t>
            </a:r>
            <a:r>
              <a:rPr lang="ru-RU" b="1" i="1" dirty="0" smtClean="0">
                <a:solidFill>
                  <a:srgbClr val="0000FF"/>
                </a:solidFill>
                <a:latin typeface="Arial Narrow" panose="020B0606020202030204" pitchFamily="34" charset="0"/>
              </a:rPr>
              <a:t>стойка регистрации</a:t>
            </a:r>
            <a:endParaRPr lang="ru-RU" b="1" i="1" dirty="0">
              <a:solidFill>
                <a:srgbClr val="0000FF"/>
              </a:solidFill>
              <a:latin typeface="Arial Narrow" panose="020B0606020202030204" pitchFamily="34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274852" cy="3501008"/>
          </a:xfrm>
        </p:spPr>
      </p:pic>
      <p:pic>
        <p:nvPicPr>
          <p:cNvPr id="2050" name="Picture 2" descr="C:\Users\admin\Desktop\9\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4838" y="2996952"/>
            <a:ext cx="6158269" cy="3848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3378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07904" y="1124744"/>
            <a:ext cx="5266928" cy="1143000"/>
          </a:xfrm>
        </p:spPr>
        <p:txBody>
          <a:bodyPr/>
          <a:lstStyle/>
          <a:p>
            <a:r>
              <a:rPr lang="en-US" b="1" i="1" dirty="0" smtClean="0">
                <a:solidFill>
                  <a:srgbClr val="0000FF"/>
                </a:solidFill>
                <a:latin typeface="Arial Narrow" panose="020B0606020202030204" pitchFamily="34" charset="0"/>
              </a:rPr>
              <a:t>Hand luggage</a:t>
            </a:r>
            <a:r>
              <a:rPr lang="ru-RU" b="1" i="1" dirty="0" smtClean="0">
                <a:solidFill>
                  <a:srgbClr val="0000FF"/>
                </a:solidFill>
                <a:latin typeface="Arial Narrow" panose="020B0606020202030204" pitchFamily="34" charset="0"/>
              </a:rPr>
              <a:t> </a:t>
            </a:r>
            <a:r>
              <a:rPr lang="en-US" b="1" i="1" dirty="0" smtClean="0">
                <a:solidFill>
                  <a:srgbClr val="0000FF"/>
                </a:solidFill>
                <a:latin typeface="Arial Narrow" panose="020B0606020202030204" pitchFamily="34" charset="0"/>
              </a:rPr>
              <a:t>- </a:t>
            </a:r>
            <a:r>
              <a:rPr lang="ru-RU" b="1" i="1" dirty="0" smtClean="0">
                <a:solidFill>
                  <a:srgbClr val="0000FF"/>
                </a:solidFill>
                <a:latin typeface="Arial Narrow" panose="020B0606020202030204" pitchFamily="34" charset="0"/>
              </a:rPr>
              <a:t>багаж</a:t>
            </a:r>
            <a:endParaRPr lang="ru-RU" b="1" i="1" dirty="0">
              <a:solidFill>
                <a:srgbClr val="0000FF"/>
              </a:solidFill>
              <a:latin typeface="Arial Narrow" panose="020B0606020202030204" pitchFamily="34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555490" cy="3845515"/>
          </a:xfrm>
        </p:spPr>
      </p:pic>
      <p:pic>
        <p:nvPicPr>
          <p:cNvPr id="3074" name="Picture 2" descr="C:\Users\admin\Desktop\9\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9" y="3494477"/>
            <a:ext cx="4484698" cy="3363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admin\Desktop\9\8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61995"/>
            <a:ext cx="4644008" cy="3096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5616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35896" y="908720"/>
            <a:ext cx="5328592" cy="1143000"/>
          </a:xfrm>
        </p:spPr>
        <p:txBody>
          <a:bodyPr>
            <a:noAutofit/>
          </a:bodyPr>
          <a:lstStyle/>
          <a:p>
            <a:r>
              <a:rPr lang="en-US" sz="5400" b="1" i="1" dirty="0" smtClean="0">
                <a:solidFill>
                  <a:srgbClr val="0000FF"/>
                </a:solidFill>
                <a:latin typeface="Arial Narrow" panose="020B0606020202030204" pitchFamily="34" charset="0"/>
              </a:rPr>
              <a:t>Arrival-</a:t>
            </a:r>
            <a:r>
              <a:rPr lang="ru-RU" sz="5400" b="1" i="1" dirty="0" smtClean="0">
                <a:solidFill>
                  <a:srgbClr val="0000FF"/>
                </a:solidFill>
                <a:latin typeface="Arial Narrow" panose="020B0606020202030204" pitchFamily="34" charset="0"/>
              </a:rPr>
              <a:t>прибытие </a:t>
            </a:r>
            <a:endParaRPr lang="ru-RU" sz="5400" b="1" i="1" dirty="0">
              <a:solidFill>
                <a:srgbClr val="0000FF"/>
              </a:solidFill>
              <a:latin typeface="Arial Narrow" panose="020B0606020202030204" pitchFamily="34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491880" cy="3491880"/>
          </a:xfrm>
        </p:spPr>
      </p:pic>
      <p:pic>
        <p:nvPicPr>
          <p:cNvPr id="4098" name="Picture 2" descr="C:\Users\admin\Desktop\9\10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89" b="15745"/>
          <a:stretch/>
        </p:blipFill>
        <p:spPr bwMode="auto">
          <a:xfrm>
            <a:off x="3707904" y="2486131"/>
            <a:ext cx="5419829" cy="4371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53919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i="1" dirty="0" smtClean="0">
                <a:solidFill>
                  <a:srgbClr val="0000FF"/>
                </a:solidFill>
                <a:latin typeface="Arial Narrow" panose="020B0606020202030204" pitchFamily="34" charset="0"/>
              </a:rPr>
              <a:t>Departure</a:t>
            </a:r>
            <a:r>
              <a:rPr lang="ru-RU" sz="6000" b="1" i="1" dirty="0" smtClean="0">
                <a:solidFill>
                  <a:srgbClr val="0000FF"/>
                </a:solidFill>
                <a:latin typeface="Arial Narrow" panose="020B0606020202030204" pitchFamily="34" charset="0"/>
              </a:rPr>
              <a:t> </a:t>
            </a:r>
            <a:r>
              <a:rPr lang="en-US" sz="6000" b="1" i="1" dirty="0" smtClean="0">
                <a:solidFill>
                  <a:srgbClr val="0000FF"/>
                </a:solidFill>
                <a:latin typeface="Arial Narrow" panose="020B0606020202030204" pitchFamily="34" charset="0"/>
              </a:rPr>
              <a:t>-</a:t>
            </a:r>
            <a:r>
              <a:rPr lang="ru-RU" sz="6000" b="1" i="1" dirty="0" smtClean="0">
                <a:solidFill>
                  <a:srgbClr val="0000FF"/>
                </a:solidFill>
                <a:latin typeface="Arial Narrow" panose="020B0606020202030204" pitchFamily="34" charset="0"/>
              </a:rPr>
              <a:t> отправление </a:t>
            </a:r>
            <a:endParaRPr lang="ru-RU" sz="6000" b="1" i="1" dirty="0">
              <a:solidFill>
                <a:srgbClr val="0000FF"/>
              </a:solidFill>
              <a:latin typeface="Arial Narrow" panose="020B0606020202030204" pitchFamily="34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55"/>
          <a:stretch/>
        </p:blipFill>
        <p:spPr>
          <a:xfrm>
            <a:off x="0" y="1448363"/>
            <a:ext cx="9143999" cy="5409637"/>
          </a:xfrm>
        </p:spPr>
      </p:pic>
    </p:spTree>
    <p:extLst>
      <p:ext uri="{BB962C8B-B14F-4D97-AF65-F5344CB8AC3E}">
        <p14:creationId xmlns:p14="http://schemas.microsoft.com/office/powerpoint/2010/main" val="25950740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i="1" dirty="0" smtClean="0">
                <a:solidFill>
                  <a:srgbClr val="0000FF"/>
                </a:solidFill>
                <a:latin typeface="Arial Narrow" panose="020B0606020202030204" pitchFamily="34" charset="0"/>
              </a:rPr>
              <a:t>Take off</a:t>
            </a:r>
            <a:r>
              <a:rPr lang="ru-RU" sz="6000" b="1" i="1" dirty="0" smtClean="0">
                <a:solidFill>
                  <a:srgbClr val="0000FF"/>
                </a:solidFill>
                <a:latin typeface="Arial Narrow" panose="020B0606020202030204" pitchFamily="34" charset="0"/>
              </a:rPr>
              <a:t> </a:t>
            </a:r>
            <a:r>
              <a:rPr lang="en-US" sz="6000" b="1" i="1" dirty="0" smtClean="0">
                <a:solidFill>
                  <a:srgbClr val="0000FF"/>
                </a:solidFill>
                <a:latin typeface="Arial Narrow" panose="020B0606020202030204" pitchFamily="34" charset="0"/>
              </a:rPr>
              <a:t>- </a:t>
            </a:r>
            <a:r>
              <a:rPr lang="ru-RU" sz="6000" b="1" i="1" dirty="0" smtClean="0">
                <a:solidFill>
                  <a:srgbClr val="0000FF"/>
                </a:solidFill>
                <a:latin typeface="Arial Narrow" panose="020B0606020202030204" pitchFamily="34" charset="0"/>
              </a:rPr>
              <a:t>взлет</a:t>
            </a:r>
            <a:endParaRPr lang="ru-RU" sz="6000" b="1" i="1" dirty="0">
              <a:solidFill>
                <a:srgbClr val="0000FF"/>
              </a:solidFill>
              <a:latin typeface="Arial Narrow" panose="020B0606020202030204" pitchFamily="34" charset="0"/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306"/>
          <a:stretch/>
        </p:blipFill>
        <p:spPr>
          <a:xfrm>
            <a:off x="0" y="1510747"/>
            <a:ext cx="9144000" cy="5340477"/>
          </a:xfrm>
        </p:spPr>
      </p:pic>
    </p:spTree>
    <p:extLst>
      <p:ext uri="{BB962C8B-B14F-4D97-AF65-F5344CB8AC3E}">
        <p14:creationId xmlns:p14="http://schemas.microsoft.com/office/powerpoint/2010/main" val="5902028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55976" y="274638"/>
            <a:ext cx="4680520" cy="2362274"/>
          </a:xfrm>
        </p:spPr>
        <p:txBody>
          <a:bodyPr>
            <a:noAutofit/>
          </a:bodyPr>
          <a:lstStyle/>
          <a:p>
            <a:r>
              <a:rPr lang="en-US" sz="5400" b="1" i="1" dirty="0" smtClean="0">
                <a:solidFill>
                  <a:srgbClr val="0000FF"/>
                </a:solidFill>
                <a:latin typeface="Arial Narrow" panose="020B0606020202030204" pitchFamily="34" charset="0"/>
              </a:rPr>
              <a:t>Gate</a:t>
            </a:r>
            <a:r>
              <a:rPr lang="ru-RU" sz="5400" b="1" i="1" dirty="0" smtClean="0">
                <a:solidFill>
                  <a:srgbClr val="0000FF"/>
                </a:solidFill>
                <a:latin typeface="Arial Narrow" panose="020B0606020202030204" pitchFamily="34" charset="0"/>
              </a:rPr>
              <a:t> </a:t>
            </a:r>
            <a:r>
              <a:rPr lang="en-US" sz="5400" b="1" i="1" dirty="0" smtClean="0">
                <a:solidFill>
                  <a:srgbClr val="0000FF"/>
                </a:solidFill>
                <a:latin typeface="Arial Narrow" panose="020B0606020202030204" pitchFamily="34" charset="0"/>
              </a:rPr>
              <a:t>- </a:t>
            </a:r>
            <a:r>
              <a:rPr lang="ru-RU" sz="5400" b="1" i="1" dirty="0" smtClean="0">
                <a:solidFill>
                  <a:srgbClr val="0000FF"/>
                </a:solidFill>
                <a:latin typeface="Arial Narrow" panose="020B0606020202030204" pitchFamily="34" charset="0"/>
              </a:rPr>
              <a:t>ворота, выход</a:t>
            </a:r>
            <a:endParaRPr lang="ru-RU" sz="5400" b="1" i="1" dirty="0">
              <a:solidFill>
                <a:srgbClr val="0000FF"/>
              </a:solidFill>
              <a:latin typeface="Arial Narrow" panose="020B0606020202030204" pitchFamily="34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" y="19594"/>
            <a:ext cx="4320480" cy="2880320"/>
          </a:xfrm>
        </p:spPr>
      </p:pic>
      <p:pic>
        <p:nvPicPr>
          <p:cNvPr id="5122" name="Picture 2" descr="C:\Users\admin\Desktop\9\2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9371" y="2852936"/>
            <a:ext cx="5340085" cy="4005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85052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55976" y="274638"/>
            <a:ext cx="4680520" cy="3082354"/>
          </a:xfrm>
        </p:spPr>
        <p:txBody>
          <a:bodyPr>
            <a:normAutofit/>
          </a:bodyPr>
          <a:lstStyle/>
          <a:p>
            <a:r>
              <a:rPr lang="en-US" sz="6000" b="1" i="1" dirty="0" smtClean="0">
                <a:solidFill>
                  <a:srgbClr val="0000FF"/>
                </a:solidFill>
                <a:latin typeface="Arial Narrow" panose="020B0606020202030204" pitchFamily="34" charset="0"/>
              </a:rPr>
              <a:t>Ticket-</a:t>
            </a:r>
            <a:r>
              <a:rPr lang="ru-RU" sz="6000" b="1" i="1" dirty="0" smtClean="0">
                <a:solidFill>
                  <a:srgbClr val="0000FF"/>
                </a:solidFill>
                <a:latin typeface="Arial Narrow" panose="020B0606020202030204" pitchFamily="34" charset="0"/>
              </a:rPr>
              <a:t> билет</a:t>
            </a:r>
            <a:endParaRPr lang="ru-RU" sz="6000" b="1" i="1" dirty="0">
              <a:solidFill>
                <a:srgbClr val="0000FF"/>
              </a:solidFill>
              <a:latin typeface="Arial Narrow" panose="020B0606020202030204" pitchFamily="34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338"/>
            <a:ext cx="4441422" cy="5682586"/>
          </a:xfrm>
        </p:spPr>
      </p:pic>
      <p:pic>
        <p:nvPicPr>
          <p:cNvPr id="6146" name="Picture 2" descr="C:\Users\admin\Desktop\9\22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534" b="7174"/>
          <a:stretch/>
        </p:blipFill>
        <p:spPr bwMode="auto">
          <a:xfrm>
            <a:off x="3995937" y="3128392"/>
            <a:ext cx="5148064" cy="3685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940693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57</Words>
  <Application>Microsoft Office PowerPoint</Application>
  <PresentationFormat>Экран (4:3)</PresentationFormat>
  <Paragraphs>15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Презентация PowerPoint</vt:lpstr>
      <vt:lpstr>Check – in - регистрация, регистрироваться </vt:lpstr>
      <vt:lpstr>Check-in desk-стойка регистрации</vt:lpstr>
      <vt:lpstr>Hand luggage - багаж</vt:lpstr>
      <vt:lpstr>Arrival-прибытие </vt:lpstr>
      <vt:lpstr>Departure - отправление </vt:lpstr>
      <vt:lpstr>Take off - взлет</vt:lpstr>
      <vt:lpstr>Gate - ворота, выход</vt:lpstr>
      <vt:lpstr>Ticket- билет</vt:lpstr>
      <vt:lpstr>Boarding pass-посадочный талон </vt:lpstr>
      <vt:lpstr>Declaration form-декларация </vt:lpstr>
      <vt:lpstr>Customs – таможня </vt:lpstr>
      <vt:lpstr>Passport control - паспортный контроль</vt:lpstr>
      <vt:lpstr>Announcement – объявление </vt:lpstr>
      <vt:lpstr>Baggage claim - выдача багажа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8</cp:revision>
  <dcterms:created xsi:type="dcterms:W3CDTF">2014-11-29T10:39:39Z</dcterms:created>
  <dcterms:modified xsi:type="dcterms:W3CDTF">2014-11-29T12:55:24Z</dcterms:modified>
</cp:coreProperties>
</file>