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</p:sldMasterIdLst>
  <p:sldIdLst>
    <p:sldId id="256" r:id="rId9"/>
    <p:sldId id="257" r:id="rId10"/>
    <p:sldId id="259" r:id="rId11"/>
    <p:sldId id="261" r:id="rId12"/>
    <p:sldId id="263" r:id="rId13"/>
    <p:sldId id="262" r:id="rId14"/>
    <p:sldId id="260" r:id="rId15"/>
    <p:sldId id="258" r:id="rId16"/>
    <p:sldId id="264" r:id="rId17"/>
    <p:sldId id="26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10" Type="http://schemas.openxmlformats.org/officeDocument/2006/relationships/slide" Target="slides/slide2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B0274-AC94-4B4A-9155-202BFF27D1C7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C0C1B-7375-411B-9A99-2B6658A23E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4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B0274-AC94-4B4A-9155-202BFF27D1C7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C0C1B-7375-411B-9A99-2B6658A23E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625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B0274-AC94-4B4A-9155-202BFF27D1C7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C0C1B-7375-411B-9A99-2B6658A23E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685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9D49D3-0815-41A2-9BD6-3EB2EE96509C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17.04.2020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B3A262-DCE9-4156-808B-370A59AE0357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2942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9D49D3-0815-41A2-9BD6-3EB2EE96509C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17.04.2020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B3A262-DCE9-4156-808B-370A59AE0357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9649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9D49D3-0815-41A2-9BD6-3EB2EE96509C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17.04.2020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B3A262-DCE9-4156-808B-370A59AE0357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1257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9D49D3-0815-41A2-9BD6-3EB2EE96509C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17.04.2020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B3A262-DCE9-4156-808B-370A59AE0357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5444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9D49D3-0815-41A2-9BD6-3EB2EE96509C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17.04.2020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B3A262-DCE9-4156-808B-370A59AE0357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607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9D49D3-0815-41A2-9BD6-3EB2EE96509C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17.04.2020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B3A262-DCE9-4156-808B-370A59AE0357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0376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9D49D3-0815-41A2-9BD6-3EB2EE96509C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17.04.2020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B3A262-DCE9-4156-808B-370A59AE0357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2808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9D49D3-0815-41A2-9BD6-3EB2EE96509C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17.04.2020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B3A262-DCE9-4156-808B-370A59AE0357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622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B0274-AC94-4B4A-9155-202BFF27D1C7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C0C1B-7375-411B-9A99-2B6658A23E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8840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9D49D3-0815-41A2-9BD6-3EB2EE96509C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17.04.2020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B3A262-DCE9-4156-808B-370A59AE0357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865566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9D49D3-0815-41A2-9BD6-3EB2EE96509C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17.04.2020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B3A262-DCE9-4156-808B-370A59AE0357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1580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9D49D3-0815-41A2-9BD6-3EB2EE96509C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17.04.2020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B3A262-DCE9-4156-808B-370A59AE0357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1005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9D49D3-0815-41A2-9BD6-3EB2EE96509C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17.04.2020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B3A262-DCE9-4156-808B-370A59AE0357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554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9D49D3-0815-41A2-9BD6-3EB2EE96509C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17.04.2020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B3A262-DCE9-4156-808B-370A59AE0357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7228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9D49D3-0815-41A2-9BD6-3EB2EE96509C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17.04.2020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B3A262-DCE9-4156-808B-370A59AE0357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5650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9D49D3-0815-41A2-9BD6-3EB2EE96509C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17.04.2020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B3A262-DCE9-4156-808B-370A59AE0357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3627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9D49D3-0815-41A2-9BD6-3EB2EE96509C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17.04.2020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B3A262-DCE9-4156-808B-370A59AE0357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6661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9D49D3-0815-41A2-9BD6-3EB2EE96509C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17.04.2020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B3A262-DCE9-4156-808B-370A59AE0357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25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9D49D3-0815-41A2-9BD6-3EB2EE96509C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17.04.2020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B3A262-DCE9-4156-808B-370A59AE0357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768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B0274-AC94-4B4A-9155-202BFF27D1C7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C0C1B-7375-411B-9A99-2B6658A23E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583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9D49D3-0815-41A2-9BD6-3EB2EE96509C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17.04.2020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B3A262-DCE9-4156-808B-370A59AE0357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4808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9D49D3-0815-41A2-9BD6-3EB2EE96509C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17.04.2020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B3A262-DCE9-4156-808B-370A59AE0357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642529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9D49D3-0815-41A2-9BD6-3EB2EE96509C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17.04.2020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B3A262-DCE9-4156-808B-370A59AE0357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7351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9D49D3-0815-41A2-9BD6-3EB2EE96509C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17.04.2020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B3A262-DCE9-4156-808B-370A59AE0357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3303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9D49D3-0815-41A2-9BD6-3EB2EE96509C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17.04.2020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B3A262-DCE9-4156-808B-370A59AE0357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2569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9D49D3-0815-41A2-9BD6-3EB2EE96509C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17.04.2020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B3A262-DCE9-4156-808B-370A59AE0357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5259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9D49D3-0815-41A2-9BD6-3EB2EE96509C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17.04.2020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B3A262-DCE9-4156-808B-370A59AE0357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819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9D49D3-0815-41A2-9BD6-3EB2EE96509C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17.04.2020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B3A262-DCE9-4156-808B-370A59AE0357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7318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9D49D3-0815-41A2-9BD6-3EB2EE96509C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17.04.2020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B3A262-DCE9-4156-808B-370A59AE0357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9922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9D49D3-0815-41A2-9BD6-3EB2EE96509C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17.04.2020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B3A262-DCE9-4156-808B-370A59AE0357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950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B0274-AC94-4B4A-9155-202BFF27D1C7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C0C1B-7375-411B-9A99-2B6658A23E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2365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9D49D3-0815-41A2-9BD6-3EB2EE96509C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17.04.2020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B3A262-DCE9-4156-808B-370A59AE0357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6132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9D49D3-0815-41A2-9BD6-3EB2EE96509C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17.04.2020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B3A262-DCE9-4156-808B-370A59AE0357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1154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9D49D3-0815-41A2-9BD6-3EB2EE96509C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17.04.2020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B3A262-DCE9-4156-808B-370A59AE0357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503269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9D49D3-0815-41A2-9BD6-3EB2EE96509C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17.04.2020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B3A262-DCE9-4156-808B-370A59AE0357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7711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9D49D3-0815-41A2-9BD6-3EB2EE96509C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17.04.2020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B3A262-DCE9-4156-808B-370A59AE0357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36045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9D49D3-0815-41A2-9BD6-3EB2EE96509C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17.04.2020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B3A262-DCE9-4156-808B-370A59AE0357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65850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9D49D3-0815-41A2-9BD6-3EB2EE96509C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17.04.2020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B3A262-DCE9-4156-808B-370A59AE0357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52088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9D49D3-0815-41A2-9BD6-3EB2EE96509C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17.04.2020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B3A262-DCE9-4156-808B-370A59AE0357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0180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9D49D3-0815-41A2-9BD6-3EB2EE96509C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17.04.2020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B3A262-DCE9-4156-808B-370A59AE0357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73717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9D49D3-0815-41A2-9BD6-3EB2EE96509C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17.04.2020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B3A262-DCE9-4156-808B-370A59AE0357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084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B0274-AC94-4B4A-9155-202BFF27D1C7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C0C1B-7375-411B-9A99-2B6658A23E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09158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9D49D3-0815-41A2-9BD6-3EB2EE96509C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17.04.2020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B3A262-DCE9-4156-808B-370A59AE0357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53472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9D49D3-0815-41A2-9BD6-3EB2EE96509C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17.04.2020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B3A262-DCE9-4156-808B-370A59AE0357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73825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9D49D3-0815-41A2-9BD6-3EB2EE96509C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17.04.2020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B3A262-DCE9-4156-808B-370A59AE0357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30237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9D49D3-0815-41A2-9BD6-3EB2EE96509C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17.04.2020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B3A262-DCE9-4156-808B-370A59AE0357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7562486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9D49D3-0815-41A2-9BD6-3EB2EE96509C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17.04.2020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B3A262-DCE9-4156-808B-370A59AE0357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80168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9D49D3-0815-41A2-9BD6-3EB2EE96509C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17.04.2020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B3A262-DCE9-4156-808B-370A59AE0357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19099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9D49D3-0815-41A2-9BD6-3EB2EE96509C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17.04.2020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B3A262-DCE9-4156-808B-370A59AE0357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11303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9D49D3-0815-41A2-9BD6-3EB2EE96509C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17.04.2020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B3A262-DCE9-4156-808B-370A59AE0357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2131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9D49D3-0815-41A2-9BD6-3EB2EE96509C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17.04.2020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B3A262-DCE9-4156-808B-370A59AE0357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89147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9D49D3-0815-41A2-9BD6-3EB2EE96509C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17.04.2020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B3A262-DCE9-4156-808B-370A59AE0357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213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B0274-AC94-4B4A-9155-202BFF27D1C7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C0C1B-7375-411B-9A99-2B6658A23E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09274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9D49D3-0815-41A2-9BD6-3EB2EE96509C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17.04.2020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B3A262-DCE9-4156-808B-370A59AE0357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88609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9D49D3-0815-41A2-9BD6-3EB2EE96509C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17.04.2020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B3A262-DCE9-4156-808B-370A59AE0357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99577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9D49D3-0815-41A2-9BD6-3EB2EE96509C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17.04.2020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B3A262-DCE9-4156-808B-370A59AE0357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27510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9D49D3-0815-41A2-9BD6-3EB2EE96509C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17.04.2020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B3A262-DCE9-4156-808B-370A59AE0357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31309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9D49D3-0815-41A2-9BD6-3EB2EE96509C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17.04.2020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B3A262-DCE9-4156-808B-370A59AE0357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1271292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9D49D3-0815-41A2-9BD6-3EB2EE96509C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17.04.2020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B3A262-DCE9-4156-808B-370A59AE0357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10422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9D49D3-0815-41A2-9BD6-3EB2EE96509C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17.04.2020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B3A262-DCE9-4156-808B-370A59AE0357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55084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9D49D3-0815-41A2-9BD6-3EB2EE96509C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17.04.2020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B3A262-DCE9-4156-808B-370A59AE0357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23223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9D49D3-0815-41A2-9BD6-3EB2EE96509C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17.04.2020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B3A262-DCE9-4156-808B-370A59AE0357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06053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9D49D3-0815-41A2-9BD6-3EB2EE96509C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17.04.2020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B3A262-DCE9-4156-808B-370A59AE0357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9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B0274-AC94-4B4A-9155-202BFF27D1C7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C0C1B-7375-411B-9A99-2B6658A23E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49423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9D49D3-0815-41A2-9BD6-3EB2EE96509C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17.04.2020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B3A262-DCE9-4156-808B-370A59AE0357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27636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9D49D3-0815-41A2-9BD6-3EB2EE96509C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17.04.2020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B3A262-DCE9-4156-808B-370A59AE0357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11859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9D49D3-0815-41A2-9BD6-3EB2EE96509C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17.04.2020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B3A262-DCE9-4156-808B-370A59AE0357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1675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9D49D3-0815-41A2-9BD6-3EB2EE96509C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17.04.2020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B3A262-DCE9-4156-808B-370A59AE0357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9305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9D49D3-0815-41A2-9BD6-3EB2EE96509C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17.04.2020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B3A262-DCE9-4156-808B-370A59AE0357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37430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9D49D3-0815-41A2-9BD6-3EB2EE96509C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17.04.2020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B3A262-DCE9-4156-808B-370A59AE0357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3376205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9D49D3-0815-41A2-9BD6-3EB2EE96509C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17.04.2020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B3A262-DCE9-4156-808B-370A59AE0357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20402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9D49D3-0815-41A2-9BD6-3EB2EE96509C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17.04.2020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B3A262-DCE9-4156-808B-370A59AE0357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99945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A98CA0B-4980-4381-862D-C219050AFF3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9535721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44BA363-9F9B-467B-B79C-CA7A11F984E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39410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B0274-AC94-4B4A-9155-202BFF27D1C7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C0C1B-7375-411B-9A99-2B6658A23E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65076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726" indent="0">
              <a:buNone/>
              <a:defRPr sz="1600"/>
            </a:lvl2pPr>
            <a:lvl3pPr marL="829452" indent="0">
              <a:buNone/>
              <a:defRPr sz="1500"/>
            </a:lvl3pPr>
            <a:lvl4pPr marL="1244178" indent="0">
              <a:buNone/>
              <a:defRPr sz="1300"/>
            </a:lvl4pPr>
            <a:lvl5pPr marL="1658904" indent="0">
              <a:buNone/>
              <a:defRPr sz="1300"/>
            </a:lvl5pPr>
            <a:lvl6pPr marL="2073631" indent="0">
              <a:buNone/>
              <a:defRPr sz="1300"/>
            </a:lvl6pPr>
            <a:lvl7pPr marL="2488357" indent="0">
              <a:buNone/>
              <a:defRPr sz="1300"/>
            </a:lvl7pPr>
            <a:lvl8pPr marL="2903083" indent="0">
              <a:buNone/>
              <a:defRPr sz="1300"/>
            </a:lvl8pPr>
            <a:lvl9pPr marL="3317809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D2F2941-32A2-45E0-AB95-CAD933CECF0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9575650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6480" y="1604329"/>
            <a:ext cx="404352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38241" y="1604329"/>
            <a:ext cx="404496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8A568BC-0CC4-4D79-9419-6678AEC168E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8903222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69CA0A1-6FD8-446B-83D1-959E9D13E88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0003789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73FEDE3-E874-462D-B5A4-E11C8899C82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3317666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30BFE78-572C-4E76-92FF-74CF8C3AB99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2062882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DE8F36B-2960-4019-8F05-349DACCCC3E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5544767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18E0C54-5193-4976-B8A5-F5DAB2CE3A1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7342205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E2A4A9E-482A-455B-AE50-FA2EA757FE9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500669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880" y="273629"/>
            <a:ext cx="2056320" cy="585565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6481" y="273629"/>
            <a:ext cx="6032160" cy="585565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85D3F83-D659-4FE5-9DBB-E50D095789E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83829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B0274-AC94-4B4A-9155-202BFF27D1C7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C0C1B-7375-411B-9A99-2B6658A23E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538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BB0274-AC94-4B4A-9155-202BFF27D1C7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C0C1B-7375-411B-9A99-2B6658A23E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957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69D49D3-0815-41A2-9BD6-3EB2EE96509C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17.04.2020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2B3A262-DCE9-4156-808B-370A59AE0357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847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69D49D3-0815-41A2-9BD6-3EB2EE96509C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17.04.2020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2B3A262-DCE9-4156-808B-370A59AE0357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481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69D49D3-0815-41A2-9BD6-3EB2EE96509C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17.04.2020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2B3A262-DCE9-4156-808B-370A59AE0357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0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69D49D3-0815-41A2-9BD6-3EB2EE96509C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17.04.2020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2B3A262-DCE9-4156-808B-370A59AE0357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021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69D49D3-0815-41A2-9BD6-3EB2EE96509C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17.04.2020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2B3A262-DCE9-4156-808B-370A59AE0357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554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69D49D3-0815-41A2-9BD6-3EB2EE96509C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17.04.2020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2B3A262-DCE9-4156-808B-370A59AE0357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139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1" y="273629"/>
            <a:ext cx="8226720" cy="1143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1" y="1604329"/>
            <a:ext cx="8226720" cy="4524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5602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Четвертый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1" y="6247376"/>
            <a:ext cx="2128320" cy="470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defTabSz="407526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97280" cy="470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656650" algn="l"/>
                <a:tab pos="1313299" algn="l"/>
                <a:tab pos="1969949" algn="l"/>
                <a:tab pos="2626599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defTabSz="407526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1" y="6247376"/>
            <a:ext cx="2128320" cy="470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defTabSz="407526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A311DA0C-E89A-4CB1-A208-5EFB77BA841E}" type="slidenum">
              <a:rPr lang="ru-RU" altLang="ru-RU"/>
              <a:pPr defTabSz="407526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71502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marL="673930" indent="-259204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</a:defRPr>
      </a:lvl2pPr>
      <a:lvl3pPr marL="1036815" indent="-20736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</a:defRPr>
      </a:lvl3pPr>
      <a:lvl4pPr marL="1451541" indent="-20736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</a:defRPr>
      </a:lvl4pPr>
      <a:lvl5pPr marL="1866268" indent="-20736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</a:defRPr>
      </a:lvl5pPr>
      <a:lvl6pPr marL="2280994" indent="-20736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</a:defRPr>
      </a:lvl6pPr>
      <a:lvl7pPr marL="2695720" indent="-20736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</a:defRPr>
      </a:lvl7pPr>
      <a:lvl8pPr marL="3110446" indent="-20736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</a:defRPr>
      </a:lvl8pPr>
      <a:lvl9pPr marL="3525172" indent="-20736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</a:defRPr>
      </a:lvl9pPr>
    </p:titleStyle>
    <p:bodyStyle>
      <a:lvl1pPr marL="311045" indent="-311045" algn="l" defTabSz="407526" rtl="0" fontAlgn="base" hangingPunct="0">
        <a:lnSpc>
          <a:spcPct val="93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8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73930" indent="-259204" algn="l" defTabSz="407526" rtl="0" fontAlgn="base" hangingPunct="0">
        <a:lnSpc>
          <a:spcPct val="93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8" charset="0"/>
        <a:defRPr sz="2500">
          <a:solidFill>
            <a:srgbClr val="000000"/>
          </a:solidFill>
          <a:latin typeface="+mn-lt"/>
        </a:defRPr>
      </a:lvl2pPr>
      <a:lvl3pPr marL="1036815" indent="-207363" algn="l" defTabSz="407526" rtl="0" fontAlgn="base" hangingPunct="0">
        <a:lnSpc>
          <a:spcPct val="93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8" charset="0"/>
        <a:defRPr sz="2200">
          <a:solidFill>
            <a:srgbClr val="000000"/>
          </a:solidFill>
          <a:latin typeface="+mn-lt"/>
        </a:defRPr>
      </a:lvl3pPr>
      <a:lvl4pPr marL="1451541" indent="-207363" algn="l" defTabSz="407526" rtl="0" fontAlgn="base" hangingPunct="0">
        <a:lnSpc>
          <a:spcPct val="93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</a:defRPr>
      </a:lvl4pPr>
      <a:lvl5pPr marL="1866268" indent="-207363" algn="l" defTabSz="4075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</a:defRPr>
      </a:lvl5pPr>
      <a:lvl6pPr marL="2280994" indent="-207363" algn="l" defTabSz="4075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</a:defRPr>
      </a:lvl6pPr>
      <a:lvl7pPr marL="2695720" indent="-207363" algn="l" defTabSz="4075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</a:defRPr>
      </a:lvl7pPr>
      <a:lvl8pPr marL="3110446" indent="-207363" algn="l" defTabSz="4075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</a:defRPr>
      </a:lvl8pPr>
      <a:lvl9pPr marL="3525172" indent="-207363" algn="l" defTabSz="4075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</a:defRPr>
      </a:lvl9pPr>
    </p:bodyStyle>
    <p:otherStyle>
      <a:defPPr>
        <a:defRPr lang="ru-RU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6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Pictures\1018195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-27385"/>
            <a:ext cx="7488832" cy="6816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</a:rPr>
              <a:t>Деление на трёхзначное число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635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Реши с объяснением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b="1" i="1" dirty="0" smtClean="0"/>
              <a:t>8184   341                22512   536</a:t>
            </a:r>
            <a:endParaRPr lang="ru-RU" sz="4000" b="1" i="1" dirty="0"/>
          </a:p>
        </p:txBody>
      </p:sp>
      <p:cxnSp>
        <p:nvCxnSpPr>
          <p:cNvPr id="5" name="Прямая соединительная линия 4"/>
          <p:cNvCxnSpPr/>
          <p:nvPr/>
        </p:nvCxnSpPr>
        <p:spPr bwMode="auto">
          <a:xfrm>
            <a:off x="1907704" y="1700808"/>
            <a:ext cx="0" cy="1008112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 bwMode="auto">
          <a:xfrm>
            <a:off x="1907704" y="2204864"/>
            <a:ext cx="1152128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 bwMode="auto">
          <a:xfrm>
            <a:off x="6804248" y="1700808"/>
            <a:ext cx="0" cy="1008112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 bwMode="auto">
          <a:xfrm>
            <a:off x="6804248" y="2204864"/>
            <a:ext cx="1224136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441428" y="2155729"/>
            <a:ext cx="104067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684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932010" y="2204864"/>
            <a:ext cx="4700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378359" y="2223278"/>
            <a:ext cx="4700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39811" y="2708920"/>
            <a:ext cx="144390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136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31102" y="3297956"/>
            <a:ext cx="132600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1364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482098" y="3933056"/>
            <a:ext cx="4700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0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 bwMode="auto">
          <a:xfrm>
            <a:off x="441428" y="2708920"/>
            <a:ext cx="104067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Прямая соединительная линия 20"/>
          <p:cNvCxnSpPr/>
          <p:nvPr/>
        </p:nvCxnSpPr>
        <p:spPr bwMode="auto">
          <a:xfrm>
            <a:off x="611560" y="4005842"/>
            <a:ext cx="132045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Прямоугольник 21"/>
          <p:cNvSpPr/>
          <p:nvPr/>
        </p:nvSpPr>
        <p:spPr>
          <a:xfrm>
            <a:off x="1154765" y="1515392"/>
            <a:ext cx="32733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i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.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356385" y="2703225"/>
            <a:ext cx="4700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084168" y="1574062"/>
            <a:ext cx="32733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.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922790" y="2231225"/>
            <a:ext cx="4700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066651" y="2155729"/>
            <a:ext cx="132600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2144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353414" y="2708920"/>
            <a:ext cx="104067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107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247834" y="2698423"/>
            <a:ext cx="4700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360416" y="2223278"/>
            <a:ext cx="4700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i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421166" y="3233117"/>
            <a:ext cx="132600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1072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512170" y="3909734"/>
            <a:ext cx="4700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0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cxnSp>
        <p:nvCxnSpPr>
          <p:cNvPr id="33" name="Прямая соединительная линия 32"/>
          <p:cNvCxnSpPr>
            <a:endCxn id="28" idx="0"/>
          </p:cNvCxnSpPr>
          <p:nvPr/>
        </p:nvCxnSpPr>
        <p:spPr bwMode="auto">
          <a:xfrm flipV="1">
            <a:off x="5220072" y="2698423"/>
            <a:ext cx="1262762" cy="10497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Прямая соединительная линия 34"/>
          <p:cNvCxnSpPr/>
          <p:nvPr/>
        </p:nvCxnSpPr>
        <p:spPr bwMode="auto">
          <a:xfrm>
            <a:off x="5580112" y="3933056"/>
            <a:ext cx="1402058" cy="7947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Прямоугольник 35"/>
          <p:cNvSpPr/>
          <p:nvPr/>
        </p:nvSpPr>
        <p:spPr>
          <a:xfrm>
            <a:off x="807945" y="4502759"/>
            <a:ext cx="633904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Работа по </a:t>
            </a:r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учебнику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699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chemeClr val="accent3">
                <a:lumMod val="40000"/>
                <a:lumOff val="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3733800" y="152400"/>
            <a:ext cx="10668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133600" y="1066800"/>
            <a:ext cx="8382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638800" y="609600"/>
            <a:ext cx="8382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667000" y="4724400"/>
            <a:ext cx="8382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172200" y="4191000"/>
            <a:ext cx="8382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267200" y="5181600"/>
            <a:ext cx="8382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6400800" y="2286000"/>
            <a:ext cx="8382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828800" y="2971800"/>
            <a:ext cx="8382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 rot="10800000" flipV="1">
            <a:off x="2971800" y="533400"/>
            <a:ext cx="762000" cy="60960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>
            <a:off x="1799945" y="2238655"/>
            <a:ext cx="895908" cy="228599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16200000" flipH="1">
            <a:off x="2209800" y="4038600"/>
            <a:ext cx="762000" cy="45720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3505200" y="5410200"/>
            <a:ext cx="762000" cy="30480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V="1">
            <a:off x="5334000" y="5105400"/>
            <a:ext cx="914400" cy="514912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rot="5400000" flipH="1" flipV="1">
            <a:off x="6324600" y="3581400"/>
            <a:ext cx="914400" cy="15240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rot="16200000" flipV="1">
            <a:off x="6210300" y="1485900"/>
            <a:ext cx="914400" cy="53340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rot="10800000">
            <a:off x="4800600" y="381000"/>
            <a:ext cx="914400" cy="22860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Прямоугольник 41"/>
          <p:cNvSpPr/>
          <p:nvPr/>
        </p:nvSpPr>
        <p:spPr>
          <a:xfrm>
            <a:off x="3581400" y="304800"/>
            <a:ext cx="12570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50" dirty="0">
                <a:ln w="13500">
                  <a:solidFill>
                    <a:srgbClr val="F07F09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07F09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100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2438400" y="0"/>
            <a:ext cx="7473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-1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1371600" y="1828800"/>
            <a:ext cx="7264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9050">
                  <a:solidFill>
                    <a:srgbClr val="323232">
                      <a:tint val="1000"/>
                    </a:srgbClr>
                  </a:solidFill>
                  <a:prstDash val="solid"/>
                </a:ln>
                <a:solidFill>
                  <a:srgbClr val="1B587C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:3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1295400" y="3962400"/>
            <a:ext cx="12314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rgbClr val="9F2936">
                        <a:tint val="70000"/>
                        <a:satMod val="245000"/>
                      </a:srgbClr>
                    </a:gs>
                    <a:gs pos="75000">
                      <a:srgbClr val="9F2936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9F2936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+27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3276600" y="5562600"/>
            <a:ext cx="7264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>
                  <a:prstDash val="solid"/>
                </a:ln>
                <a:gradFill rotWithShape="1">
                  <a:gsLst>
                    <a:gs pos="0">
                      <a:srgbClr val="4E8542">
                        <a:tint val="70000"/>
                        <a:satMod val="200000"/>
                      </a:srgbClr>
                    </a:gs>
                    <a:gs pos="40000">
                      <a:srgbClr val="4E8542">
                        <a:tint val="90000"/>
                        <a:satMod val="130000"/>
                      </a:srgbClr>
                    </a:gs>
                    <a:gs pos="50000">
                      <a:srgbClr val="4E8542">
                        <a:tint val="90000"/>
                        <a:satMod val="130000"/>
                      </a:srgbClr>
                    </a:gs>
                    <a:gs pos="68000">
                      <a:srgbClr val="4E8542">
                        <a:tint val="90000"/>
                        <a:satMod val="130000"/>
                      </a:srgbClr>
                    </a:gs>
                    <a:gs pos="100000">
                      <a:srgbClr val="4E8542">
                        <a:tint val="70000"/>
                        <a:satMod val="200000"/>
                      </a:srgbClr>
                    </a:gs>
                  </a:gsLst>
                  <a:lin ang="5400000"/>
                </a:gradFill>
                <a:effectLst>
                  <a:outerShdw blurRad="88000" dist="50800" dir="5040000" algn="tl">
                    <a:srgbClr val="4E8542">
                      <a:tint val="80000"/>
                      <a:satMod val="250000"/>
                      <a:alpha val="45000"/>
                    </a:srgbClr>
                  </a:outerShdw>
                </a:effectLst>
              </a:rPr>
              <a:t>:4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5410200" y="5486400"/>
            <a:ext cx="15824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541" cmpd="sng">
                  <a:solidFill>
                    <a:srgbClr val="F07F09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07F09">
                        <a:tint val="40000"/>
                        <a:satMod val="250000"/>
                      </a:srgbClr>
                    </a:gs>
                    <a:gs pos="9000">
                      <a:srgbClr val="F07F09">
                        <a:tint val="52000"/>
                        <a:satMod val="300000"/>
                      </a:srgbClr>
                    </a:gs>
                    <a:gs pos="50000">
                      <a:srgbClr val="F07F09">
                        <a:shade val="20000"/>
                        <a:satMod val="300000"/>
                      </a:srgbClr>
                    </a:gs>
                    <a:gs pos="79000">
                      <a:srgbClr val="F07F09">
                        <a:tint val="52000"/>
                        <a:satMod val="300000"/>
                      </a:srgbClr>
                    </a:gs>
                    <a:gs pos="100000">
                      <a:srgbClr val="F07F09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+135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6934200" y="3276600"/>
            <a:ext cx="10775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905"/>
                <a:gradFill>
                  <a:gsLst>
                    <a:gs pos="0">
                      <a:srgbClr val="C19859">
                        <a:shade val="20000"/>
                        <a:satMod val="200000"/>
                      </a:srgbClr>
                    </a:gs>
                    <a:gs pos="78000">
                      <a:srgbClr val="C1985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1985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:25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6705600" y="1066800"/>
            <a:ext cx="12314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/>
                <a:solidFill>
                  <a:srgbClr val="1B587C"/>
                </a:solidFill>
              </a:rPr>
              <a:t>+14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5334000" y="-152400"/>
            <a:ext cx="3690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.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5715000" y="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5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2057400" y="1066800"/>
            <a:ext cx="9252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5400" b="1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99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1752600" y="2895600"/>
            <a:ext cx="9252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5400" b="1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33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2590800" y="4572000"/>
            <a:ext cx="9252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5400" b="1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60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4191000" y="5181600"/>
            <a:ext cx="9252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5400" b="1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15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6019800" y="4114800"/>
            <a:ext cx="12955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5400" b="1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150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6553200" y="2286000"/>
            <a:ext cx="5549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5400" b="1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6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5638800" y="609600"/>
            <a:ext cx="9252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5400" b="1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1484429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autoRev="1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autoRev="1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autoRev="1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52" grpId="0"/>
      <p:bldP spid="53" grpId="0"/>
      <p:bldP spid="54" grpId="0"/>
      <p:bldP spid="55" grpId="0"/>
      <p:bldP spid="57" grpId="0"/>
      <p:bldP spid="58" grpId="0"/>
      <p:bldP spid="5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chemeClr val="accent3">
                <a:lumMod val="40000"/>
                <a:lumOff val="6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3400" y="152400"/>
            <a:ext cx="7620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Высота лошади 1 м 6 дм, а верблюда </a:t>
            </a:r>
            <a:r>
              <a:rPr lang="ru-RU" sz="3200" b="1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3200" b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6 дм выше. Выразите высоту верблюда в сантиметрах.</a:t>
            </a:r>
            <a:endParaRPr lang="ru-RU" sz="3200" dirty="0">
              <a:solidFill>
                <a:prstClr val="black"/>
              </a:solidFill>
            </a:endParaRPr>
          </a:p>
        </p:txBody>
      </p:sp>
      <p:pic>
        <p:nvPicPr>
          <p:cNvPr id="1028" name="Picture 4" descr="C:\Documents and Settings\Я\Мои документы\Мои рисунки\ВЕКТОРНЫЕ РИСУНКИ, ВСЯ КОЛЛЕКЦИЯ\ЖИВОТНЫЕ\CAMAL1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1524000"/>
            <a:ext cx="4724400" cy="4953000"/>
          </a:xfrm>
          <a:prstGeom prst="rect">
            <a:avLst/>
          </a:prstGeom>
          <a:noFill/>
        </p:spPr>
      </p:pic>
      <p:pic>
        <p:nvPicPr>
          <p:cNvPr id="1029" name="Picture 5" descr="C:\Documents and Settings\Я\Мои документы\Мои рисунки\ВЕКТОРНЫЕ РИСУНКИ, ВСЯ КОЛЛЕКЦИЯ\ЖИВОТНЫЕ\CLYDESDA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3200400"/>
            <a:ext cx="3429000" cy="344487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562600" y="2667000"/>
            <a:ext cx="20217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541" cmpd="sng">
                  <a:solidFill>
                    <a:srgbClr val="F07F09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07F09">
                        <a:tint val="40000"/>
                        <a:satMod val="250000"/>
                      </a:srgbClr>
                    </a:gs>
                    <a:gs pos="9000">
                      <a:srgbClr val="F07F09">
                        <a:tint val="52000"/>
                        <a:satMod val="300000"/>
                      </a:srgbClr>
                    </a:gs>
                    <a:gs pos="50000">
                      <a:srgbClr val="F07F09">
                        <a:shade val="20000"/>
                        <a:satMod val="300000"/>
                      </a:srgbClr>
                    </a:gs>
                    <a:gs pos="79000">
                      <a:srgbClr val="F07F09">
                        <a:tint val="52000"/>
                        <a:satMod val="300000"/>
                      </a:srgbClr>
                    </a:gs>
                    <a:gs pos="100000">
                      <a:srgbClr val="F07F09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220см</a:t>
            </a:r>
          </a:p>
        </p:txBody>
      </p:sp>
    </p:spTree>
    <p:extLst>
      <p:ext uri="{BB962C8B-B14F-4D97-AF65-F5344CB8AC3E}">
        <p14:creationId xmlns:p14="http://schemas.microsoft.com/office/powerpoint/2010/main" val="3431268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" y="152400"/>
            <a:ext cx="8001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Прыжок дельфина составляет 680 см. Выразите высоту прыжка в метрах и сантиметрах.</a:t>
            </a:r>
            <a:endParaRPr lang="ru-RU" sz="3600" dirty="0">
              <a:solidFill>
                <a:prstClr val="black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325080">
            <a:off x="4474742" y="1779643"/>
            <a:ext cx="3641639" cy="457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 rot="251607">
            <a:off x="7924800" y="2743200"/>
            <a:ext cx="381000" cy="312420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Облако 4"/>
          <p:cNvSpPr/>
          <p:nvPr/>
        </p:nvSpPr>
        <p:spPr>
          <a:xfrm>
            <a:off x="228600" y="5410200"/>
            <a:ext cx="8534400" cy="14478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14400" y="2438400"/>
            <a:ext cx="25154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541" cmpd="sng">
                  <a:solidFill>
                    <a:srgbClr val="F07F09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07F09">
                        <a:tint val="40000"/>
                        <a:satMod val="250000"/>
                      </a:srgbClr>
                    </a:gs>
                    <a:gs pos="9000">
                      <a:srgbClr val="F07F09">
                        <a:tint val="52000"/>
                        <a:satMod val="300000"/>
                      </a:srgbClr>
                    </a:gs>
                    <a:gs pos="50000">
                      <a:srgbClr val="F07F09">
                        <a:shade val="20000"/>
                        <a:satMod val="300000"/>
                      </a:srgbClr>
                    </a:gs>
                    <a:gs pos="79000">
                      <a:srgbClr val="F07F09">
                        <a:tint val="52000"/>
                        <a:satMod val="300000"/>
                      </a:srgbClr>
                    </a:gs>
                    <a:gs pos="100000">
                      <a:srgbClr val="F07F09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6м80см</a:t>
            </a:r>
          </a:p>
        </p:txBody>
      </p:sp>
    </p:spTree>
    <p:extLst>
      <p:ext uri="{BB962C8B-B14F-4D97-AF65-F5344CB8AC3E}">
        <p14:creationId xmlns:p14="http://schemas.microsoft.com/office/powerpoint/2010/main" val="863838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chemeClr val="accent3">
                <a:lumMod val="40000"/>
                <a:lumOff val="6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304800"/>
            <a:ext cx="8229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Рост слона 3 м 5 дм, а жираф на 8 дм выше. Найдите рост жирафа.</a:t>
            </a:r>
            <a:endParaRPr lang="ru-RU" sz="3600" dirty="0">
              <a:solidFill>
                <a:prstClr val="black"/>
              </a:solidFill>
            </a:endParaRPr>
          </a:p>
        </p:txBody>
      </p:sp>
      <p:pic>
        <p:nvPicPr>
          <p:cNvPr id="5122" name="Picture 2" descr="C:\Documents and Settings\Я\Мои документы\Мои рисунки\ВЕКТОРНЫЕ РИСУНКИ, ВСЯ КОЛЛЕКЦИЯ\ЖИВОТНЫЕ\ELEPHAN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2895600"/>
            <a:ext cx="3881438" cy="3608388"/>
          </a:xfrm>
          <a:prstGeom prst="rect">
            <a:avLst/>
          </a:prstGeom>
          <a:noFill/>
        </p:spPr>
      </p:pic>
      <p:pic>
        <p:nvPicPr>
          <p:cNvPr id="5123" name="Picture 3" descr="C:\Documents and Settings\Я\Мои документы\Мои рисунки\ВЕКТОРНЫЕ РИСУНКИ, ВСЯ КОЛЛЕКЦИЯ\ЖИВОТНЫЕ\GIRAFFES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143000"/>
            <a:ext cx="2590800" cy="5715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00400" y="1524000"/>
            <a:ext cx="22765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9050">
                  <a:solidFill>
                    <a:srgbClr val="323232">
                      <a:tint val="1000"/>
                    </a:srgbClr>
                  </a:solidFill>
                  <a:prstDash val="solid"/>
                </a:ln>
                <a:solidFill>
                  <a:srgbClr val="F07F09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4м3дм</a:t>
            </a:r>
          </a:p>
        </p:txBody>
      </p:sp>
    </p:spTree>
    <p:extLst>
      <p:ext uri="{BB962C8B-B14F-4D97-AF65-F5344CB8AC3E}">
        <p14:creationId xmlns:p14="http://schemas.microsoft.com/office/powerpoint/2010/main" val="2527480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1524000" y="1143000"/>
            <a:ext cx="6477000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304800" y="0"/>
            <a:ext cx="838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Размах крыльев у кондора 275 см. Сколько это метров, дециметров и сантиметров?</a:t>
            </a:r>
            <a:endParaRPr lang="ru-RU" sz="3600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5800" y="1905000"/>
            <a:ext cx="29177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900" cmpd="sng">
                  <a:solidFill>
                    <a:srgbClr val="F07F0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323232">
                    <a:lumMod val="50000"/>
                  </a:srgbClr>
                </a:solidFill>
                <a:effectLst>
                  <a:innerShdw blurRad="101600" dist="76200" dir="5400000">
                    <a:srgbClr val="F07F09">
                      <a:satMod val="190000"/>
                      <a:tint val="100000"/>
                      <a:alpha val="74000"/>
                    </a:srgbClr>
                  </a:innerShdw>
                </a:effectLst>
              </a:rPr>
              <a:t>27дм5см</a:t>
            </a:r>
          </a:p>
        </p:txBody>
      </p:sp>
    </p:spTree>
    <p:extLst>
      <p:ext uri="{BB962C8B-B14F-4D97-AF65-F5344CB8AC3E}">
        <p14:creationId xmlns:p14="http://schemas.microsoft.com/office/powerpoint/2010/main" val="1173276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0600" y="381000"/>
            <a:ext cx="6858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Кит достигает в весе 150 000 кг. Сколько тонн весит кит?</a:t>
            </a:r>
            <a:endParaRPr lang="ru-RU" sz="3600" dirty="0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1447800" y="1524000"/>
            <a:ext cx="6096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457200" y="2133600"/>
            <a:ext cx="15071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541" cmpd="sng">
                  <a:solidFill>
                    <a:srgbClr val="F07F09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07F09">
                        <a:tint val="40000"/>
                        <a:satMod val="250000"/>
                      </a:srgbClr>
                    </a:gs>
                    <a:gs pos="9000">
                      <a:srgbClr val="F07F09">
                        <a:tint val="52000"/>
                        <a:satMod val="300000"/>
                      </a:srgbClr>
                    </a:gs>
                    <a:gs pos="50000">
                      <a:srgbClr val="F07F09">
                        <a:shade val="20000"/>
                        <a:satMod val="300000"/>
                      </a:srgbClr>
                    </a:gs>
                    <a:gs pos="79000">
                      <a:srgbClr val="F07F09">
                        <a:tint val="52000"/>
                        <a:satMod val="300000"/>
                      </a:srgbClr>
                    </a:gs>
                    <a:gs pos="100000">
                      <a:srgbClr val="F07F09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150т</a:t>
            </a:r>
          </a:p>
        </p:txBody>
      </p:sp>
      <p:sp>
        <p:nvSpPr>
          <p:cNvPr id="5" name="Облако 4"/>
          <p:cNvSpPr/>
          <p:nvPr/>
        </p:nvSpPr>
        <p:spPr>
          <a:xfrm>
            <a:off x="1219200" y="5562600"/>
            <a:ext cx="7239000" cy="11430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919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79512" y="188640"/>
            <a:ext cx="8964488" cy="6408711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6000" b="1" i="1" dirty="0" smtClean="0"/>
              <a:t>29 апреля.</a:t>
            </a:r>
          </a:p>
          <a:p>
            <a:pPr algn="ctr"/>
            <a:r>
              <a:rPr lang="ru-RU" sz="6000" b="1" i="1" dirty="0" smtClean="0"/>
              <a:t>Классная  работа.</a:t>
            </a:r>
          </a:p>
          <a:p>
            <a:pPr algn="ctr"/>
            <a:r>
              <a:rPr lang="ru-RU" b="1" i="1" dirty="0" smtClean="0"/>
              <a:t>Запиши числа:</a:t>
            </a:r>
          </a:p>
          <a:p>
            <a:pPr marL="0" indent="0"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Сорок один миллиард четыреста один миллион сорок тысяч четыреста, </a:t>
            </a:r>
            <a:r>
              <a:rPr lang="ru-RU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девять миллиардов девять тысяч девяносто, </a:t>
            </a: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двенадцать миллионов двенадцать,</a:t>
            </a:r>
            <a:r>
              <a:rPr lang="ru-RU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два миллиона двадцать тысяч два, </a:t>
            </a: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семьсот семь тысяч семьдесят</a:t>
            </a:r>
            <a:r>
              <a:rPr lang="ru-RU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1297645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Самостоятельная работа.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260641" y="1991729"/>
            <a:ext cx="6510593" cy="78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936" tIns="41469" rIns="82936" bIns="41469">
            <a:spAutoFit/>
          </a:bodyPr>
          <a:lstStyle/>
          <a:p>
            <a:pPr defTabSz="407484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altLang="ru-RU" sz="4900">
                <a:solidFill>
                  <a:srgbClr val="000000"/>
                </a:solidFill>
              </a:rPr>
              <a:t>40000-41656:82+9087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326880" y="3624861"/>
            <a:ext cx="6837120" cy="85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936" tIns="41469" rIns="82936" bIns="41469">
            <a:spAutoFit/>
          </a:bodyPr>
          <a:lstStyle/>
          <a:p>
            <a:pPr defTabSz="407484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altLang="ru-RU" sz="5400">
                <a:solidFill>
                  <a:srgbClr val="000000"/>
                </a:solidFill>
              </a:rPr>
              <a:t>54049+3070*93-7358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3657600" y="1468956"/>
            <a:ext cx="936000" cy="59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936" tIns="41469" rIns="82936" bIns="41469">
            <a:spAutoFit/>
          </a:bodyPr>
          <a:lstStyle/>
          <a:p>
            <a:pPr defTabSz="407484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altLang="ru-RU" sz="3600">
                <a:solidFill>
                  <a:srgbClr val="0033CC"/>
                </a:solidFill>
              </a:rPr>
              <a:t>508</a:t>
            </a: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1370880" y="1404148"/>
            <a:ext cx="1448640" cy="59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936" tIns="41469" rIns="82936" bIns="41469">
            <a:spAutoFit/>
          </a:bodyPr>
          <a:lstStyle/>
          <a:p>
            <a:pPr defTabSz="407484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altLang="ru-RU" sz="3600">
                <a:solidFill>
                  <a:srgbClr val="0033CC"/>
                </a:solidFill>
              </a:rPr>
              <a:t>39492</a:t>
            </a: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4636800" y="1468956"/>
            <a:ext cx="1448640" cy="59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936" tIns="41469" rIns="82936" bIns="41469">
            <a:spAutoFit/>
          </a:bodyPr>
          <a:lstStyle/>
          <a:p>
            <a:pPr defTabSz="407484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altLang="ru-RU" sz="3600">
                <a:solidFill>
                  <a:srgbClr val="0033CC"/>
                </a:solidFill>
              </a:rPr>
              <a:t>48579</a:t>
            </a:r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3592800" y="3168334"/>
            <a:ext cx="1704960" cy="59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936" tIns="41469" rIns="82936" bIns="41469">
            <a:spAutoFit/>
          </a:bodyPr>
          <a:lstStyle/>
          <a:p>
            <a:pPr defTabSz="407484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altLang="ru-RU" sz="3600">
                <a:solidFill>
                  <a:srgbClr val="0033CC"/>
                </a:solidFill>
              </a:rPr>
              <a:t>285510</a:t>
            </a:r>
          </a:p>
        </p:txBody>
      </p:sp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1501920" y="3102087"/>
            <a:ext cx="1704960" cy="59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936" tIns="41469" rIns="82936" bIns="41469">
            <a:spAutoFit/>
          </a:bodyPr>
          <a:lstStyle/>
          <a:p>
            <a:pPr defTabSz="407484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altLang="ru-RU" sz="3600">
                <a:solidFill>
                  <a:srgbClr val="0033CC"/>
                </a:solidFill>
              </a:rPr>
              <a:t>339559</a:t>
            </a:r>
          </a:p>
        </p:txBody>
      </p:sp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4703040" y="4278690"/>
            <a:ext cx="1704960" cy="59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936" tIns="41469" rIns="82936" bIns="41469">
            <a:spAutoFit/>
          </a:bodyPr>
          <a:lstStyle/>
          <a:p>
            <a:pPr defTabSz="407484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altLang="ru-RU" sz="3600">
                <a:solidFill>
                  <a:srgbClr val="0033CC"/>
                </a:solidFill>
              </a:rPr>
              <a:t>332201</a:t>
            </a:r>
          </a:p>
        </p:txBody>
      </p:sp>
    </p:spTree>
    <p:extLst>
      <p:ext uri="{BB962C8B-B14F-4D97-AF65-F5344CB8AC3E}">
        <p14:creationId xmlns:p14="http://schemas.microsoft.com/office/powerpoint/2010/main" val="2314432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  <p:bldP spid="11269" grpId="0"/>
      <p:bldP spid="11271" grpId="0"/>
      <p:bldP spid="11273" grpId="0"/>
      <p:bldP spid="11274" grpId="0"/>
      <p:bldP spid="11275" grpId="0"/>
      <p:bldP spid="11277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191</Words>
  <Application>Microsoft Office PowerPoint</Application>
  <PresentationFormat>Экран (4:3)</PresentationFormat>
  <Paragraphs>60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Тема Office</vt:lpstr>
      <vt:lpstr>Аспект</vt:lpstr>
      <vt:lpstr>1_Аспект</vt:lpstr>
      <vt:lpstr>2_Аспект</vt:lpstr>
      <vt:lpstr>3_Аспект</vt:lpstr>
      <vt:lpstr>4_Аспект</vt:lpstr>
      <vt:lpstr>5_Аспект</vt:lpstr>
      <vt:lpstr>Оформление по умолчанию</vt:lpstr>
      <vt:lpstr>Деление на трёхзначное число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Самостоятельная работа.</vt:lpstr>
      <vt:lpstr>Реши с объяснением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Деление на трёхзначное число</dc:title>
  <dc:creator>Пользователь</dc:creator>
  <cp:lastModifiedBy>Admin</cp:lastModifiedBy>
  <cp:revision>7</cp:revision>
  <dcterms:created xsi:type="dcterms:W3CDTF">2014-04-28T11:46:36Z</dcterms:created>
  <dcterms:modified xsi:type="dcterms:W3CDTF">2020-04-17T19:52:14Z</dcterms:modified>
</cp:coreProperties>
</file>