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</p:sldMasterIdLst>
  <p:sldIdLst>
    <p:sldId id="256" r:id="rId9"/>
    <p:sldId id="257" r:id="rId10"/>
    <p:sldId id="259" r:id="rId11"/>
    <p:sldId id="261" r:id="rId12"/>
    <p:sldId id="263" r:id="rId13"/>
    <p:sldId id="262" r:id="rId14"/>
    <p:sldId id="260" r:id="rId15"/>
    <p:sldId id="258" r:id="rId16"/>
    <p:sldId id="264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4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625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8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294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964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125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44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0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0376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2808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22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8840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86556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158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100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55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7228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565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627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6661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2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76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583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4808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642529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7351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3303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256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5259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819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7318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9922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95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2365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6132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11549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503269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7711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3604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6585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208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018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7371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084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0915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5347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738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3023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756248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8016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1909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1130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2131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914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21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09274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8860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9957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751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3130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127129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1042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5508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322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0605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9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4942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7636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1185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167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930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37430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337620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2040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9994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A98CA0B-4980-4381-862D-C219050AFF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535721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44BA363-9F9B-467B-B79C-CA7A11F984E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9410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6507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D2F2941-32A2-45E0-AB95-CAD933CECF0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57565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8A568BC-0CC4-4D79-9419-6678AEC168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90322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69CA0A1-6FD8-446B-83D1-959E9D13E8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00378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373FEDE3-E874-462D-B5A4-E11C8899C8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317666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30BFE78-572C-4E76-92FF-74CF8C3AB9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062882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DE8F36B-2960-4019-8F05-349DACCCC3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54476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18E0C54-5193-4976-B8A5-F5DAB2CE3A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34220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E2A4A9E-482A-455B-AE50-FA2EA757FE9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00669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085D3F83-D659-4FE5-9DBB-E50D095789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83829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53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B0274-AC94-4B4A-9155-202BFF27D1C7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C0C1B-7375-411B-9A99-2B6658A23E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95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847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81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0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021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55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9D49D3-0815-41A2-9BD6-3EB2EE96509C}" type="datetimeFigureOut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17.04.2020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2B3A262-DCE9-4156-808B-370A59AE0357}" type="slidenum">
              <a:rPr lang="ru-RU" smtClean="0">
                <a:solidFill>
                  <a:srgbClr val="E3DED1">
                    <a:shade val="50000"/>
                  </a:srgbClr>
                </a:solidFill>
              </a:rPr>
              <a:pPr/>
              <a:t>‹#›</a:t>
            </a:fld>
            <a:endParaRPr lang="ru-RU">
              <a:solidFill>
                <a:srgbClr val="E3DED1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139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560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656650" algn="l"/>
                <a:tab pos="1313299" algn="l"/>
                <a:tab pos="1969949" algn="l"/>
                <a:tab pos="2626599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0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 defTabSz="407526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A311DA0C-E89A-4CB1-A208-5EFB77BA841E}" type="slidenum">
              <a:rPr lang="ru-RU" altLang="ru-RU"/>
              <a:pPr defTabSz="407526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1502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930" indent="-259204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2pPr>
      <a:lvl3pPr marL="1036815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3pPr>
      <a:lvl4pPr marL="1451541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4pPr>
      <a:lvl5pPr marL="1866268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5pPr>
      <a:lvl6pPr marL="2280994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6pPr>
      <a:lvl7pPr marL="2695720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7pPr>
      <a:lvl8pPr marL="3110446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8pPr>
      <a:lvl9pPr marL="3525172" indent="-207363" algn="ctr" defTabSz="407526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000">
          <a:solidFill>
            <a:srgbClr val="000000"/>
          </a:solidFill>
          <a:latin typeface="Arial" charset="0"/>
        </a:defRPr>
      </a:lvl9pPr>
    </p:titleStyle>
    <p:bodyStyle>
      <a:lvl1pPr marL="311045" indent="-311045" algn="l" defTabSz="407526" rtl="0" fontAlgn="base" hangingPunct="0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8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fontAlgn="base" hangingPunct="0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8" charset="0"/>
        <a:defRPr sz="2500">
          <a:solidFill>
            <a:srgbClr val="000000"/>
          </a:solidFill>
          <a:latin typeface="+mn-lt"/>
        </a:defRPr>
      </a:lvl2pPr>
      <a:lvl3pPr marL="1036815" indent="-207363" algn="l" defTabSz="407526" rtl="0" fontAlgn="base" hangingPunct="0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8" charset="0"/>
        <a:defRPr sz="2200">
          <a:solidFill>
            <a:srgbClr val="000000"/>
          </a:solidFill>
          <a:latin typeface="+mn-lt"/>
        </a:defRPr>
      </a:lvl3pPr>
      <a:lvl4pPr marL="1451541" indent="-207363" algn="l" defTabSz="407526" rtl="0" fontAlgn="base" hangingPunct="0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4pPr>
      <a:lvl5pPr marL="1866268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5pPr>
      <a:lvl6pPr marL="2280994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6pPr>
      <a:lvl7pPr marL="2695720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7pPr>
      <a:lvl8pPr marL="3110446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8pPr>
      <a:lvl9pPr marL="3525172" indent="-207363" algn="l" defTabSz="407526" rtl="0" fontAlgn="base" hangingPunct="0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8" charset="0"/>
        <a:defRPr sz="18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Pictures\101819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27385"/>
            <a:ext cx="7488832" cy="681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Деление на трёхзначное число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35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Реши с объяснением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i="1" dirty="0" smtClean="0"/>
              <a:t>8184   341                22512   536</a:t>
            </a:r>
            <a:endParaRPr lang="ru-RU" sz="4000" b="1" i="1" dirty="0"/>
          </a:p>
        </p:txBody>
      </p:sp>
      <p:cxnSp>
        <p:nvCxnSpPr>
          <p:cNvPr id="5" name="Прямая соединительная линия 4"/>
          <p:cNvCxnSpPr/>
          <p:nvPr/>
        </p:nvCxnSpPr>
        <p:spPr bwMode="auto">
          <a:xfrm>
            <a:off x="1907704" y="1700808"/>
            <a:ext cx="0" cy="1008112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 bwMode="auto">
          <a:xfrm>
            <a:off x="1907704" y="2204864"/>
            <a:ext cx="1152128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 bwMode="auto">
          <a:xfrm>
            <a:off x="6804248" y="1700808"/>
            <a:ext cx="0" cy="1008112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 bwMode="auto">
          <a:xfrm>
            <a:off x="6804248" y="2204864"/>
            <a:ext cx="1224136" cy="0"/>
          </a:xfrm>
          <a:prstGeom prst="line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41428" y="2155729"/>
            <a:ext cx="10406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684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32010" y="2204864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378359" y="2223278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9811" y="2708920"/>
            <a:ext cx="14439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136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1102" y="3297956"/>
            <a:ext cx="13260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1364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82098" y="3933056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>
            <a:off x="441428" y="2708920"/>
            <a:ext cx="1040670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Прямая соединительная линия 20"/>
          <p:cNvCxnSpPr/>
          <p:nvPr/>
        </p:nvCxnSpPr>
        <p:spPr bwMode="auto">
          <a:xfrm>
            <a:off x="611560" y="4005842"/>
            <a:ext cx="1320450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Прямоугольник 21"/>
          <p:cNvSpPr/>
          <p:nvPr/>
        </p:nvSpPr>
        <p:spPr>
          <a:xfrm>
            <a:off x="1154765" y="1515392"/>
            <a:ext cx="3273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56385" y="2703225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084168" y="1574062"/>
            <a:ext cx="32733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22790" y="2231225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066651" y="2155729"/>
            <a:ext cx="13260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2144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53414" y="2708920"/>
            <a:ext cx="10406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107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247834" y="2698423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360416" y="2223278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421166" y="3233117"/>
            <a:ext cx="13260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1072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12170" y="3909734"/>
            <a:ext cx="4700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0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cxnSp>
        <p:nvCxnSpPr>
          <p:cNvPr id="33" name="Прямая соединительная линия 32"/>
          <p:cNvCxnSpPr>
            <a:endCxn id="28" idx="0"/>
          </p:cNvCxnSpPr>
          <p:nvPr/>
        </p:nvCxnSpPr>
        <p:spPr bwMode="auto">
          <a:xfrm flipV="1">
            <a:off x="5220072" y="2698423"/>
            <a:ext cx="1262762" cy="1049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Прямая соединительная линия 34"/>
          <p:cNvCxnSpPr/>
          <p:nvPr/>
        </p:nvCxnSpPr>
        <p:spPr bwMode="auto">
          <a:xfrm>
            <a:off x="5580112" y="3933056"/>
            <a:ext cx="1402058" cy="7947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Прямоугольник 35"/>
          <p:cNvSpPr/>
          <p:nvPr/>
        </p:nvSpPr>
        <p:spPr>
          <a:xfrm>
            <a:off x="807945" y="4502759"/>
            <a:ext cx="633904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по 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учебнику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69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chemeClr val="accent3">
                <a:lumMod val="40000"/>
                <a:lumOff val="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3733800" y="152400"/>
            <a:ext cx="1066800" cy="1219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33600" y="1066800"/>
            <a:ext cx="838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638800" y="609600"/>
            <a:ext cx="838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667000" y="4724400"/>
            <a:ext cx="838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172200" y="4191000"/>
            <a:ext cx="838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5181600"/>
            <a:ext cx="838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00800" y="2286000"/>
            <a:ext cx="838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828800" y="2971800"/>
            <a:ext cx="8382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rot="10800000" flipV="1">
            <a:off x="2971800" y="533400"/>
            <a:ext cx="762000" cy="6096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1799945" y="2238655"/>
            <a:ext cx="895908" cy="228599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2209800" y="4038600"/>
            <a:ext cx="762000" cy="4572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505200" y="5410200"/>
            <a:ext cx="762000" cy="3048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334000" y="5105400"/>
            <a:ext cx="914400" cy="514912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 flipH="1" flipV="1">
            <a:off x="6324600" y="3581400"/>
            <a:ext cx="914400" cy="1524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V="1">
            <a:off x="6210300" y="1485900"/>
            <a:ext cx="914400" cy="5334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0800000">
            <a:off x="4800600" y="381000"/>
            <a:ext cx="914400" cy="22860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3581400" y="304800"/>
            <a:ext cx="12570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spc="50" dirty="0">
                <a:ln w="13500">
                  <a:solidFill>
                    <a:srgbClr val="F07F09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F07F09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100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438400" y="0"/>
            <a:ext cx="747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-1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1371600" y="1828800"/>
            <a:ext cx="7264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rgbClr val="323232">
                      <a:tint val="1000"/>
                    </a:srgbClr>
                  </a:solidFill>
                  <a:prstDash val="solid"/>
                </a:ln>
                <a:solidFill>
                  <a:srgbClr val="1B587C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:3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1295400" y="3962400"/>
            <a:ext cx="12314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rgbClr val="9F2936">
                        <a:tint val="70000"/>
                        <a:satMod val="245000"/>
                      </a:srgbClr>
                    </a:gs>
                    <a:gs pos="75000">
                      <a:srgbClr val="9F2936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9F2936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+27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76600" y="5562600"/>
            <a:ext cx="7264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>
                  <a:prstDash val="solid"/>
                </a:ln>
                <a:gradFill rotWithShape="1">
                  <a:gsLst>
                    <a:gs pos="0">
                      <a:srgbClr val="4E8542">
                        <a:tint val="70000"/>
                        <a:satMod val="200000"/>
                      </a:srgbClr>
                    </a:gs>
                    <a:gs pos="40000">
                      <a:srgbClr val="4E8542">
                        <a:tint val="90000"/>
                        <a:satMod val="130000"/>
                      </a:srgbClr>
                    </a:gs>
                    <a:gs pos="50000">
                      <a:srgbClr val="4E8542">
                        <a:tint val="90000"/>
                        <a:satMod val="130000"/>
                      </a:srgbClr>
                    </a:gs>
                    <a:gs pos="68000">
                      <a:srgbClr val="4E8542">
                        <a:tint val="90000"/>
                        <a:satMod val="130000"/>
                      </a:srgbClr>
                    </a:gs>
                    <a:gs pos="100000">
                      <a:srgbClr val="4E8542">
                        <a:tint val="70000"/>
                        <a:satMod val="200000"/>
                      </a:srgbClr>
                    </a:gs>
                  </a:gsLst>
                  <a:lin ang="5400000"/>
                </a:gradFill>
                <a:effectLst>
                  <a:outerShdw blurRad="88000" dist="50800" dir="5040000" algn="tl">
                    <a:srgbClr val="4E8542">
                      <a:tint val="80000"/>
                      <a:satMod val="250000"/>
                      <a:alpha val="45000"/>
                    </a:srgbClr>
                  </a:outerShdw>
                </a:effectLst>
              </a:rPr>
              <a:t>:4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410200" y="5486400"/>
            <a:ext cx="15824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rgbClr val="F07F09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07F09">
                        <a:tint val="40000"/>
                        <a:satMod val="250000"/>
                      </a:srgbClr>
                    </a:gs>
                    <a:gs pos="9000">
                      <a:srgbClr val="F07F09">
                        <a:tint val="52000"/>
                        <a:satMod val="300000"/>
                      </a:srgbClr>
                    </a:gs>
                    <a:gs pos="50000">
                      <a:srgbClr val="F07F09">
                        <a:shade val="20000"/>
                        <a:satMod val="300000"/>
                      </a:srgbClr>
                    </a:gs>
                    <a:gs pos="79000">
                      <a:srgbClr val="F07F09">
                        <a:tint val="52000"/>
                        <a:satMod val="300000"/>
                      </a:srgbClr>
                    </a:gs>
                    <a:gs pos="100000">
                      <a:srgbClr val="F07F09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+135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934200" y="3276600"/>
            <a:ext cx="10775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rgbClr val="C19859">
                        <a:shade val="20000"/>
                        <a:satMod val="200000"/>
                      </a:srgbClr>
                    </a:gs>
                    <a:gs pos="78000">
                      <a:srgbClr val="C1985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C1985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:25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6705600" y="1066800"/>
            <a:ext cx="12314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rgbClr val="1B587C"/>
                </a:solidFill>
              </a:rPr>
              <a:t>+14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334000" y="-152400"/>
            <a:ext cx="3690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5715000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2057400" y="1066800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99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1752600" y="2895600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33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2590800" y="4572000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60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4191000" y="5181600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15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019800" y="4114800"/>
            <a:ext cx="12955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150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6553200" y="2286000"/>
            <a:ext cx="5549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6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5638800" y="609600"/>
            <a:ext cx="9252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spc="150" dirty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484429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4" dur="500" autoRev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5" dur="500" autoRev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autoRev="1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52" grpId="0"/>
      <p:bldP spid="53" grpId="0"/>
      <p:bldP spid="54" grpId="0"/>
      <p:bldP spid="55" grpId="0"/>
      <p:bldP spid="57" grpId="0"/>
      <p:bldP spid="58" grpId="0"/>
      <p:bldP spid="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chemeClr val="accent3">
                <a:lumMod val="40000"/>
                <a:lumOff val="6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152400"/>
            <a:ext cx="762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Высота лошади 1 м 6 дм, а верблюда </a:t>
            </a:r>
            <a:r>
              <a:rPr lang="ru-RU" sz="3200" b="1" dirty="0">
                <a:solidFill>
                  <a:prstClr val="black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6 дм выше. Выразите высоту верблюда в сантиметрах.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1028" name="Picture 4" descr="C:\Documents and Settings\Я\Мои документы\Мои рисунки\ВЕКТОРНЫЕ РИСУНКИ, ВСЯ КОЛЛЕКЦИЯ\ЖИВОТНЫЕ\CAMAL1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524000"/>
            <a:ext cx="4724400" cy="4953000"/>
          </a:xfrm>
          <a:prstGeom prst="rect">
            <a:avLst/>
          </a:prstGeom>
          <a:noFill/>
        </p:spPr>
      </p:pic>
      <p:pic>
        <p:nvPicPr>
          <p:cNvPr id="1029" name="Picture 5" descr="C:\Documents and Settings\Я\Мои документы\Мои рисунки\ВЕКТОРНЫЕ РИСУНКИ, ВСЯ КОЛЛЕКЦИЯ\ЖИВОТНЫЕ\CLYDESDA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200400"/>
            <a:ext cx="3429000" cy="34448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562600" y="2667000"/>
            <a:ext cx="2021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rgbClr val="F07F09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07F09">
                        <a:tint val="40000"/>
                        <a:satMod val="250000"/>
                      </a:srgbClr>
                    </a:gs>
                    <a:gs pos="9000">
                      <a:srgbClr val="F07F09">
                        <a:tint val="52000"/>
                        <a:satMod val="300000"/>
                      </a:srgbClr>
                    </a:gs>
                    <a:gs pos="50000">
                      <a:srgbClr val="F07F09">
                        <a:shade val="20000"/>
                        <a:satMod val="300000"/>
                      </a:srgbClr>
                    </a:gs>
                    <a:gs pos="79000">
                      <a:srgbClr val="F07F09">
                        <a:tint val="52000"/>
                        <a:satMod val="300000"/>
                      </a:srgbClr>
                    </a:gs>
                    <a:gs pos="100000">
                      <a:srgbClr val="F07F09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220см</a:t>
            </a:r>
          </a:p>
        </p:txBody>
      </p:sp>
    </p:spTree>
    <p:extLst>
      <p:ext uri="{BB962C8B-B14F-4D97-AF65-F5344CB8AC3E}">
        <p14:creationId xmlns:p14="http://schemas.microsoft.com/office/powerpoint/2010/main" val="343126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52400"/>
            <a:ext cx="8001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Прыжок дельфина составляет 680 см. Выразите высоту прыжка в метрах и сантиметрах.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325080">
            <a:off x="4474742" y="1779643"/>
            <a:ext cx="3641639" cy="457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 rot="251607">
            <a:off x="7924800" y="2743200"/>
            <a:ext cx="381000" cy="312420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228600" y="5410200"/>
            <a:ext cx="8534400" cy="14478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2438400"/>
            <a:ext cx="2515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rgbClr val="F07F09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07F09">
                        <a:tint val="40000"/>
                        <a:satMod val="250000"/>
                      </a:srgbClr>
                    </a:gs>
                    <a:gs pos="9000">
                      <a:srgbClr val="F07F09">
                        <a:tint val="52000"/>
                        <a:satMod val="300000"/>
                      </a:srgbClr>
                    </a:gs>
                    <a:gs pos="50000">
                      <a:srgbClr val="F07F09">
                        <a:shade val="20000"/>
                        <a:satMod val="300000"/>
                      </a:srgbClr>
                    </a:gs>
                    <a:gs pos="79000">
                      <a:srgbClr val="F07F09">
                        <a:tint val="52000"/>
                        <a:satMod val="300000"/>
                      </a:srgbClr>
                    </a:gs>
                    <a:gs pos="100000">
                      <a:srgbClr val="F07F09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6м80см</a:t>
            </a:r>
          </a:p>
        </p:txBody>
      </p:sp>
    </p:spTree>
    <p:extLst>
      <p:ext uri="{BB962C8B-B14F-4D97-AF65-F5344CB8AC3E}">
        <p14:creationId xmlns:p14="http://schemas.microsoft.com/office/powerpoint/2010/main" val="863838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chemeClr val="accent3">
                <a:lumMod val="40000"/>
                <a:lumOff val="6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3048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Рост слона 3 м 5 дм, а жираф на 8 дм выше. Найдите рост жирафа.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5122" name="Picture 2" descr="C:\Documents and Settings\Я\Мои документы\Мои рисунки\ВЕКТОРНЫЕ РИСУНКИ, ВСЯ КОЛЛЕКЦИЯ\ЖИВОТНЫЕ\ELEPHAN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2895600"/>
            <a:ext cx="3881438" cy="3608388"/>
          </a:xfrm>
          <a:prstGeom prst="rect">
            <a:avLst/>
          </a:prstGeom>
          <a:noFill/>
        </p:spPr>
      </p:pic>
      <p:pic>
        <p:nvPicPr>
          <p:cNvPr id="5123" name="Picture 3" descr="C:\Documents and Settings\Я\Мои документы\Мои рисунки\ВЕКТОРНЫЕ РИСУНКИ, ВСЯ КОЛЛЕКЦИЯ\ЖИВОТНЫЕ\GIRAFFES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143000"/>
            <a:ext cx="2590800" cy="5715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00400" y="1524000"/>
            <a:ext cx="22765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0">
                  <a:solidFill>
                    <a:srgbClr val="323232">
                      <a:tint val="1000"/>
                    </a:srgbClr>
                  </a:solidFill>
                  <a:prstDash val="solid"/>
                </a:ln>
                <a:solidFill>
                  <a:srgbClr val="F07F0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4м3дм</a:t>
            </a:r>
          </a:p>
        </p:txBody>
      </p:sp>
    </p:spTree>
    <p:extLst>
      <p:ext uri="{BB962C8B-B14F-4D97-AF65-F5344CB8AC3E}">
        <p14:creationId xmlns:p14="http://schemas.microsoft.com/office/powerpoint/2010/main" val="252748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524000" y="1143000"/>
            <a:ext cx="6477000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304800" y="0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Размах крыльев у кондора 275 см. Сколько это метров, дециметров и сантиметров?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905000"/>
            <a:ext cx="2917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00" cmpd="sng">
                  <a:solidFill>
                    <a:srgbClr val="F07F09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323232">
                    <a:lumMod val="50000"/>
                  </a:srgbClr>
                </a:solidFill>
                <a:effectLst>
                  <a:innerShdw blurRad="101600" dist="76200" dir="5400000">
                    <a:srgbClr val="F07F09">
                      <a:satMod val="190000"/>
                      <a:tint val="100000"/>
                      <a:alpha val="74000"/>
                    </a:srgbClr>
                  </a:innerShdw>
                </a:effectLst>
              </a:rPr>
              <a:t>27дм5см</a:t>
            </a:r>
          </a:p>
        </p:txBody>
      </p:sp>
    </p:spTree>
    <p:extLst>
      <p:ext uri="{BB962C8B-B14F-4D97-AF65-F5344CB8AC3E}">
        <p14:creationId xmlns:p14="http://schemas.microsoft.com/office/powerpoint/2010/main" val="117327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381000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Кит достигает в весе 150 000 кг. Сколько тонн весит кит?</a:t>
            </a:r>
            <a:endParaRPr lang="ru-RU" sz="3600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1447800" y="1524000"/>
            <a:ext cx="6096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57200" y="2133600"/>
            <a:ext cx="15071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rgbClr val="F07F09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07F09">
                        <a:tint val="40000"/>
                        <a:satMod val="250000"/>
                      </a:srgbClr>
                    </a:gs>
                    <a:gs pos="9000">
                      <a:srgbClr val="F07F09">
                        <a:tint val="52000"/>
                        <a:satMod val="300000"/>
                      </a:srgbClr>
                    </a:gs>
                    <a:gs pos="50000">
                      <a:srgbClr val="F07F09">
                        <a:shade val="20000"/>
                        <a:satMod val="300000"/>
                      </a:srgbClr>
                    </a:gs>
                    <a:gs pos="79000">
                      <a:srgbClr val="F07F09">
                        <a:tint val="52000"/>
                        <a:satMod val="300000"/>
                      </a:srgbClr>
                    </a:gs>
                    <a:gs pos="100000">
                      <a:srgbClr val="F07F09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150т</a:t>
            </a:r>
          </a:p>
        </p:txBody>
      </p:sp>
      <p:sp>
        <p:nvSpPr>
          <p:cNvPr id="5" name="Облако 4"/>
          <p:cNvSpPr/>
          <p:nvPr/>
        </p:nvSpPr>
        <p:spPr>
          <a:xfrm>
            <a:off x="1219200" y="5562600"/>
            <a:ext cx="7239000" cy="1143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1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79512" y="188640"/>
            <a:ext cx="8964488" cy="6408711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6000" b="1" i="1" dirty="0" smtClean="0"/>
              <a:t>29 апреля.</a:t>
            </a:r>
          </a:p>
          <a:p>
            <a:pPr algn="ctr"/>
            <a:r>
              <a:rPr lang="ru-RU" sz="6000" b="1" i="1" dirty="0" smtClean="0"/>
              <a:t>Классная  работа.</a:t>
            </a:r>
          </a:p>
          <a:p>
            <a:pPr algn="ctr"/>
            <a:r>
              <a:rPr lang="ru-RU" b="1" i="1" dirty="0" smtClean="0"/>
              <a:t>Запиши числа:</a:t>
            </a: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Сорок один миллиард четыреста один миллион сорок тысяч четыреста, 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девять миллиардов девять тысяч девяносто,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двенадцать миллионов двенадцать,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миллиона двадцать тысяч два,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семьсот семь тысяч семьдесят</a:t>
            </a:r>
            <a:r>
              <a:rPr lang="ru-RU" sz="4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1297645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Самостоятельная работа.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60641" y="1991729"/>
            <a:ext cx="6510593" cy="785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4900">
                <a:solidFill>
                  <a:srgbClr val="000000"/>
                </a:solidFill>
              </a:rPr>
              <a:t>40000-41656:82+9087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326880" y="3624861"/>
            <a:ext cx="6837120" cy="85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5400">
                <a:solidFill>
                  <a:srgbClr val="000000"/>
                </a:solidFill>
              </a:rPr>
              <a:t>54049+3070*93-7358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657600" y="1468956"/>
            <a:ext cx="936000" cy="59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3600">
                <a:solidFill>
                  <a:srgbClr val="0033CC"/>
                </a:solidFill>
              </a:rPr>
              <a:t>508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1370880" y="1404148"/>
            <a:ext cx="1448640" cy="59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3600">
                <a:solidFill>
                  <a:srgbClr val="0033CC"/>
                </a:solidFill>
              </a:rPr>
              <a:t>39492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4636800" y="1468956"/>
            <a:ext cx="1448640" cy="59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3600">
                <a:solidFill>
                  <a:srgbClr val="0033CC"/>
                </a:solidFill>
              </a:rPr>
              <a:t>48579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3592800" y="3168334"/>
            <a:ext cx="1704960" cy="59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3600">
                <a:solidFill>
                  <a:srgbClr val="0033CC"/>
                </a:solidFill>
              </a:rPr>
              <a:t>285510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1501920" y="3102087"/>
            <a:ext cx="1704960" cy="59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3600">
                <a:solidFill>
                  <a:srgbClr val="0033CC"/>
                </a:solidFill>
              </a:rPr>
              <a:t>339559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4703040" y="4278690"/>
            <a:ext cx="1704960" cy="59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altLang="ru-RU" sz="3600">
                <a:solidFill>
                  <a:srgbClr val="0033CC"/>
                </a:solidFill>
              </a:rPr>
              <a:t>332201</a:t>
            </a:r>
          </a:p>
        </p:txBody>
      </p:sp>
    </p:spTree>
    <p:extLst>
      <p:ext uri="{BB962C8B-B14F-4D97-AF65-F5344CB8AC3E}">
        <p14:creationId xmlns:p14="http://schemas.microsoft.com/office/powerpoint/2010/main" val="231443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/>
      <p:bldP spid="11271" grpId="0"/>
      <p:bldP spid="11273" grpId="0"/>
      <p:bldP spid="11274" grpId="0"/>
      <p:bldP spid="11275" grpId="0"/>
      <p:bldP spid="11277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191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Тема Office</vt:lpstr>
      <vt:lpstr>Аспект</vt:lpstr>
      <vt:lpstr>1_Аспект</vt:lpstr>
      <vt:lpstr>2_Аспект</vt:lpstr>
      <vt:lpstr>3_Аспект</vt:lpstr>
      <vt:lpstr>4_Аспект</vt:lpstr>
      <vt:lpstr>5_Аспект</vt:lpstr>
      <vt:lpstr>Оформление по умолчанию</vt:lpstr>
      <vt:lpstr>Деление на трёхзначное число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работа.</vt:lpstr>
      <vt:lpstr>Реши с объяснением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Деление на трёхзначное число</dc:title>
  <dc:creator>Пользователь</dc:creator>
  <cp:lastModifiedBy>Admin</cp:lastModifiedBy>
  <cp:revision>7</cp:revision>
  <dcterms:created xsi:type="dcterms:W3CDTF">2014-04-28T11:46:36Z</dcterms:created>
  <dcterms:modified xsi:type="dcterms:W3CDTF">2020-04-17T19:52:14Z</dcterms:modified>
</cp:coreProperties>
</file>