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3" r:id="rId5"/>
    <p:sldId id="257" r:id="rId6"/>
    <p:sldId id="260" r:id="rId7"/>
    <p:sldId id="270" r:id="rId8"/>
    <p:sldId id="271" r:id="rId9"/>
    <p:sldId id="264" r:id="rId10"/>
    <p:sldId id="259" r:id="rId11"/>
    <p:sldId id="256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909" y="0"/>
            <a:ext cx="9341909" cy="700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305800" cy="5364162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3300"/>
                </a:solidFill>
                <a:latin typeface="Cooper Black" pitchFamily="18" charset="0"/>
              </a:rPr>
              <a:t>The Past Continuous Tense</a:t>
            </a:r>
            <a:endParaRPr lang="ru-RU" sz="72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0214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609600"/>
            <a:ext cx="9917244" cy="479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Домашнее задание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745" b="12214"/>
          <a:stretch>
            <a:fillRect/>
          </a:stretch>
        </p:blipFill>
        <p:spPr bwMode="auto">
          <a:xfrm>
            <a:off x="38100" y="914400"/>
            <a:ext cx="8648700" cy="533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96400" cy="694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239000" cy="3687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3300"/>
                </a:solidFill>
                <a:latin typeface="Perpetua" pitchFamily="18" charset="0"/>
              </a:rPr>
              <a:t>We use this tense to talk about the actions that were going on, or happening at a certain moment in the past.</a:t>
            </a:r>
            <a:br>
              <a:rPr lang="en-US" dirty="0" smtClean="0">
                <a:solidFill>
                  <a:srgbClr val="003300"/>
                </a:solidFill>
                <a:latin typeface="Perpetua" pitchFamily="18" charset="0"/>
              </a:rPr>
            </a:b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6008" r="6399" b="-478"/>
          <a:stretch>
            <a:fillRect/>
          </a:stretch>
        </p:blipFill>
        <p:spPr bwMode="auto">
          <a:xfrm>
            <a:off x="3657600" y="3124985"/>
            <a:ext cx="5486400" cy="373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cs typeface="BrowalliaUPC" pitchFamily="34" charset="-34"/>
              </a:rPr>
              <a:t>Указатели времени:</a:t>
            </a:r>
            <a:endParaRPr lang="ru-RU" dirty="0">
              <a:solidFill>
                <a:srgbClr val="003300"/>
              </a:solidFill>
              <a:cs typeface="BrowalliaUPC" pitchFamily="34" charset="-34"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625" r="18750" b="11111"/>
          <a:stretch>
            <a:fillRect/>
          </a:stretch>
        </p:blipFill>
        <p:spPr bwMode="auto">
          <a:xfrm>
            <a:off x="3048000" y="1447800"/>
            <a:ext cx="5334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037" y="-228600"/>
            <a:ext cx="9261037" cy="708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26" y="304561"/>
            <a:ext cx="8473674" cy="636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91" y="251618"/>
            <a:ext cx="8808509" cy="660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3300"/>
                </a:solidFill>
                <a:latin typeface="Plantagenet Cherokee" pitchFamily="18" charset="0"/>
              </a:rPr>
              <a:t>Make up sentences</a:t>
            </a:r>
            <a:endParaRPr lang="ru-RU" dirty="0" smtClean="0">
              <a:solidFill>
                <a:srgbClr val="003300"/>
              </a:solidFill>
            </a:endParaRPr>
          </a:p>
        </p:txBody>
      </p:sp>
      <p:graphicFrame>
        <p:nvGraphicFramePr>
          <p:cNvPr id="21537" name="Group 33"/>
          <p:cNvGraphicFramePr>
            <a:graphicFrameLocks noGrp="1"/>
          </p:cNvGraphicFramePr>
          <p:nvPr>
            <p:ph idx="1"/>
          </p:nvPr>
        </p:nvGraphicFramePr>
        <p:xfrm>
          <a:off x="1371600" y="1066800"/>
          <a:ext cx="7391400" cy="2667000"/>
        </p:xfrm>
        <a:graphic>
          <a:graphicData uri="http://schemas.openxmlformats.org/drawingml/2006/table">
            <a:tbl>
              <a:tblPr/>
              <a:tblGrid>
                <a:gridCol w="2415404"/>
                <a:gridCol w="1280296"/>
                <a:gridCol w="2147026"/>
                <a:gridCol w="1548674"/>
              </a:tblGrid>
              <a:tr h="266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Mother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Sister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 friend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 friend and I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were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sleep…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do… homework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cook…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watch… TV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play…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talk…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go… home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yesterday at 6 o’clock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Раскройте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скобки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употребляя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глаголы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форме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Past Continuous.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1. They (to write) the test at this time yesterday.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2. He (to work) in the garden from two till five o'clock.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3. We (to watch) television the whole evening.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4. You (to play) football at six o'clock?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5. You (to drink) tea at seven o'clock?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6. He (to draw) from three till four o'clock?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7. Who (to listen) to the radio at this time?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8. It (to rain) the whole day yesterday?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9. They (to skate) at three o'clock?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10. She (not to help) mother about the house from two till six.</a:t>
            </a:r>
            <a:endParaRPr lang="ru-RU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274"/>
          <a:stretch>
            <a:fillRect/>
          </a:stretch>
        </p:blipFill>
        <p:spPr bwMode="auto">
          <a:xfrm>
            <a:off x="132291" y="99218"/>
            <a:ext cx="9011709" cy="599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223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BrowalliaUPC</vt:lpstr>
      <vt:lpstr>Calibri</vt:lpstr>
      <vt:lpstr>Cooper Black</vt:lpstr>
      <vt:lpstr>Perpetua</vt:lpstr>
      <vt:lpstr>Plantagenet Cherokee</vt:lpstr>
      <vt:lpstr>Times New Roman</vt:lpstr>
      <vt:lpstr>Wingdings</vt:lpstr>
      <vt:lpstr>Office Theme</vt:lpstr>
      <vt:lpstr>The Past Continuous Tense</vt:lpstr>
      <vt:lpstr>We use this tense to talk about the actions that were going on, or happening at a certain moment in the past. </vt:lpstr>
      <vt:lpstr>Указатели времени:</vt:lpstr>
      <vt:lpstr>Презентация PowerPoint</vt:lpstr>
      <vt:lpstr>Презентация PowerPoint</vt:lpstr>
      <vt:lpstr>Презентация PowerPoint</vt:lpstr>
      <vt:lpstr>Make up sentences</vt:lpstr>
      <vt:lpstr>Раскройте скобки, употребляя глаголы в форме Past Continuous. 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Ismailov musa</cp:lastModifiedBy>
  <cp:revision>21</cp:revision>
  <dcterms:created xsi:type="dcterms:W3CDTF">2015-09-27T06:50:12Z</dcterms:created>
  <dcterms:modified xsi:type="dcterms:W3CDTF">2020-04-25T18:08:23Z</dcterms:modified>
</cp:coreProperties>
</file>