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2"/>
  </p:handoutMasterIdLst>
  <p:sldIdLst>
    <p:sldId id="288" r:id="rId2"/>
    <p:sldId id="256" r:id="rId3"/>
    <p:sldId id="258" r:id="rId4"/>
    <p:sldId id="259" r:id="rId5"/>
    <p:sldId id="266" r:id="rId6"/>
    <p:sldId id="257" r:id="rId7"/>
    <p:sldId id="260" r:id="rId8"/>
    <p:sldId id="261" r:id="rId9"/>
    <p:sldId id="262" r:id="rId10"/>
    <p:sldId id="264" r:id="rId11"/>
    <p:sldId id="263" r:id="rId12"/>
    <p:sldId id="265" r:id="rId13"/>
    <p:sldId id="267" r:id="rId14"/>
    <p:sldId id="268" r:id="rId15"/>
    <p:sldId id="269" r:id="rId16"/>
    <p:sldId id="270" r:id="rId17"/>
    <p:sldId id="271" r:id="rId18"/>
    <p:sldId id="286" r:id="rId19"/>
    <p:sldId id="284" r:id="rId20"/>
    <p:sldId id="278" r:id="rId21"/>
    <p:sldId id="272" r:id="rId22"/>
    <p:sldId id="274" r:id="rId23"/>
    <p:sldId id="275" r:id="rId24"/>
    <p:sldId id="276" r:id="rId25"/>
    <p:sldId id="279" r:id="rId26"/>
    <p:sldId id="277" r:id="rId27"/>
    <p:sldId id="280" r:id="rId28"/>
    <p:sldId id="281" r:id="rId29"/>
    <p:sldId id="282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3" d="100"/>
          <a:sy n="43" d="100"/>
        </p:scale>
        <p:origin x="-186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F377E-3BB8-43A4-B6FC-9BAEDACFAC0F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32059-0D2B-441A-BE14-671F4CD39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board\Desktop\&#1052;&#1059;&#1047;&#1067;&#1050;&#1040;\Tihaya-melodiya-bez-slov-Spokoynaya-muzyka(muzofon.com).mp3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board\Desktop\&#1052;&#1059;&#1047;&#1067;&#1050;&#1040;\Na_lugu_-_Na_lugu_(iPlayer.fm).mp3" TargetMode="Externa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42918"/>
            <a:ext cx="7851648" cy="30718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Презентация  к  уроку 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«Почему  нельзя  рвать  цветы  и  ловить  бабочек?»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Окружающий  мир.1 класс.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357694"/>
            <a:ext cx="7854696" cy="18573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" name="Tihaya-melodiya-bez-slov-Spokoynaya-muzyka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462202" cy="1582621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ТАВОЛГА (ЛАБАЗНИК)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board\Desktop\для презентации\таволга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019" b="1601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РОМАШКА  НЕПАХУЧАЯ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board\Desktop\для презентации\ромашка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НИВЯНИК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board\Desktop\для презентации\нивяник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5942" r="594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board\Desktop\нивян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922588"/>
            <a:ext cx="2786081" cy="3292494"/>
          </a:xfrm>
          <a:prstGeom prst="rect">
            <a:avLst/>
          </a:prstGeom>
          <a:noFill/>
        </p:spPr>
      </p:pic>
      <p:pic>
        <p:nvPicPr>
          <p:cNvPr id="1026" name="Picture 2" descr="C:\Users\board\Desktop\ромашка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3008312"/>
            <a:ext cx="3088143" cy="313533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СРАВНИ  И  ЗАПОМНИ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+mj-lt"/>
              </a:rPr>
              <a:t>РОМАШКА</a:t>
            </a:r>
            <a:endParaRPr lang="ru-RU" sz="36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+mj-lt"/>
              </a:rPr>
              <a:t>НИВЯНИК</a:t>
            </a:r>
            <a:endParaRPr lang="ru-RU" sz="3600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1029" name="Picture 5" descr="C:\Users\board\Desktop\для презентации\ромаш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857496"/>
            <a:ext cx="3714776" cy="3429024"/>
          </a:xfrm>
          <a:prstGeom prst="rect">
            <a:avLst/>
          </a:prstGeom>
          <a:noFill/>
        </p:spPr>
      </p:pic>
      <p:pic>
        <p:nvPicPr>
          <p:cNvPr id="1030" name="Picture 6" descr="C:\Users\board\Desktop\для презентации\нивяник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2857496"/>
            <a:ext cx="4222757" cy="350046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471490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285860"/>
            <a:ext cx="2959100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857364"/>
            <a:ext cx="4286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Вот букет, он брошен вместе с сором.</a:t>
            </a:r>
            <a:br>
              <a:rPr lang="ru-RU" dirty="0" smtClean="0"/>
            </a:br>
            <a:r>
              <a:rPr lang="ru-RU" dirty="0" smtClean="0"/>
              <a:t>Умирают, сжавшись, лепестки.</a:t>
            </a:r>
            <a:br>
              <a:rPr lang="ru-RU" dirty="0" smtClean="0"/>
            </a:br>
            <a:r>
              <a:rPr lang="ru-RU" dirty="0" smtClean="0"/>
              <a:t>Это мы срываем без разбора</a:t>
            </a:r>
            <a:br>
              <a:rPr lang="ru-RU" dirty="0" smtClean="0"/>
            </a:br>
            <a:r>
              <a:rPr lang="ru-RU" dirty="0" smtClean="0"/>
              <a:t>Нежные, тугие стебельки.</a:t>
            </a:r>
            <a:br>
              <a:rPr lang="ru-RU" dirty="0" smtClean="0"/>
            </a:br>
            <a:r>
              <a:rPr lang="ru-RU" dirty="0" smtClean="0"/>
              <a:t>Зачем мы рвали их – не знаю,</a:t>
            </a:r>
            <a:br>
              <a:rPr lang="ru-RU" dirty="0" smtClean="0"/>
            </a:br>
            <a:r>
              <a:rPr lang="ru-RU" dirty="0" smtClean="0"/>
              <a:t>Быстро вянет первоцвет.</a:t>
            </a:r>
            <a:br>
              <a:rPr lang="ru-RU" dirty="0" smtClean="0"/>
            </a:br>
            <a:r>
              <a:rPr lang="ru-RU" dirty="0" smtClean="0"/>
              <a:t>Пусто, скучно стало на поляне,</a:t>
            </a:r>
            <a:br>
              <a:rPr lang="ru-RU" dirty="0" smtClean="0"/>
            </a:br>
            <a:r>
              <a:rPr lang="ru-RU" dirty="0" smtClean="0"/>
              <a:t>Вестников весны там больше нет.</a:t>
            </a:r>
            <a:br>
              <a:rPr lang="ru-RU" dirty="0" smtClean="0"/>
            </a:br>
            <a:r>
              <a:rPr lang="ru-RU" dirty="0" smtClean="0"/>
              <a:t>Очень просто погубить живое</a:t>
            </a:r>
            <a:br>
              <a:rPr lang="ru-RU" dirty="0" smtClean="0"/>
            </a:br>
            <a:r>
              <a:rPr lang="ru-RU" dirty="0" smtClean="0"/>
              <a:t>Ведь не могут же подснежники сказать</a:t>
            </a:r>
            <a:br>
              <a:rPr lang="ru-RU" dirty="0" smtClean="0"/>
            </a:br>
            <a:r>
              <a:rPr lang="ru-RU" dirty="0" smtClean="0"/>
              <a:t>«Наслаждайтесь нашей красотою,</a:t>
            </a:r>
            <a:br>
              <a:rPr lang="ru-RU" dirty="0" smtClean="0"/>
            </a:br>
            <a:r>
              <a:rPr lang="ru-RU" dirty="0" smtClean="0"/>
              <a:t>Только очень просим нас не рвать».</a:t>
            </a:r>
            <a:endParaRPr lang="ru-RU" dirty="0"/>
          </a:p>
        </p:txBody>
      </p:sp>
      <p:pic>
        <p:nvPicPr>
          <p:cNvPr id="1026" name="Picture 2" descr="C:\Users\board\Desktop\для презентации\акц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785926"/>
            <a:ext cx="4286250" cy="364333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1571612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57158" y="1071546"/>
            <a:ext cx="392909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Василька срывать не стану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ромашки золотой.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Лучше сразу всю поляну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Увезу к себе домой.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Прихвачу тихонько поле,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в росе блестящий луг.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Поселю их в нашей школе,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Подарю тебе, мой друг.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когда чуть-чуть взгрустнется,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Снег весь мир заполонит,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Одуванчик улыбнется,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Колокольчик зазвенит.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завянет медуница,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погаснет мой букет.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Наше лето сохранится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рисунке или снимке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ного-много лет…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C:\Users\board\Desktop\василё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142984"/>
            <a:ext cx="3929090" cy="4286281"/>
          </a:xfrm>
          <a:prstGeom prst="rect">
            <a:avLst/>
          </a:prstGeom>
          <a:noFill/>
        </p:spPr>
      </p:pic>
      <p:pic>
        <p:nvPicPr>
          <p:cNvPr id="1026" name="Picture 2" descr="C:\Users\board\Desktop\пи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571612"/>
            <a:ext cx="4000528" cy="3500462"/>
          </a:xfrm>
          <a:prstGeom prst="rect">
            <a:avLst/>
          </a:prstGeom>
          <a:noFill/>
        </p:spPr>
      </p:pic>
      <p:pic>
        <p:nvPicPr>
          <p:cNvPr id="2050" name="Picture 2" descr="C:\Users\board\Desktop\ландыш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1000108"/>
            <a:ext cx="4643470" cy="5043055"/>
          </a:xfrm>
          <a:prstGeom prst="rect">
            <a:avLst/>
          </a:prstGeom>
          <a:noFill/>
        </p:spPr>
      </p:pic>
      <p:pic>
        <p:nvPicPr>
          <p:cNvPr id="3" name="Picture 3" descr="C:\Users\board\Desktop\одуван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1000108"/>
            <a:ext cx="4881586" cy="5286412"/>
          </a:xfrm>
          <a:prstGeom prst="rect">
            <a:avLst/>
          </a:prstGeom>
          <a:noFill/>
        </p:spPr>
      </p:pic>
      <p:pic>
        <p:nvPicPr>
          <p:cNvPr id="4" name="Picture 4" descr="C:\Users\board\Desktop\медуниц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92547" y="1714488"/>
            <a:ext cx="4765733" cy="4433579"/>
          </a:xfrm>
          <a:prstGeom prst="rect">
            <a:avLst/>
          </a:prstGeom>
          <a:noFill/>
        </p:spPr>
      </p:pic>
      <p:pic>
        <p:nvPicPr>
          <p:cNvPr id="1029" name="Picture 5" descr="C:\Users\board\Desktop\букет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0496" y="1000108"/>
            <a:ext cx="4929222" cy="5429288"/>
          </a:xfrm>
          <a:prstGeom prst="rect">
            <a:avLst/>
          </a:prstGeom>
          <a:noFill/>
        </p:spPr>
      </p:pic>
      <p:pic>
        <p:nvPicPr>
          <p:cNvPr id="1030" name="Picture 6" descr="C:\Users\board\Desktop\букетик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29058" y="928670"/>
            <a:ext cx="5000660" cy="564360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board\Desktop\для презентации\плакат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785794"/>
            <a:ext cx="5357850" cy="571504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oard\Desktop\цветы и бабочки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725641" cy="53578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42910" y="1643050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ПОЧЕМУ  БАБОЧКИ И ЦВЕТЫ НЕРАЗЛУЧНЫ ?</a:t>
            </a:r>
            <a:endParaRPr lang="ru-RU" sz="3600" dirty="0">
              <a:latin typeface="+mj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ЗАЧЕМ  ЖИВУТ  БАБОЧКИ?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Бабочки  переносят  пыльцу  с  цветка  на  цветок.</a:t>
            </a:r>
          </a:p>
          <a:p>
            <a:endParaRPr lang="ru-RU" dirty="0" smtClean="0"/>
          </a:p>
          <a:p>
            <a:r>
              <a:rPr lang="ru-RU" dirty="0" smtClean="0"/>
              <a:t>Бабочки  и  их  личинки(гусеницы)  служат  пищей для  насекомых, птиц  и  животных.</a:t>
            </a:r>
          </a:p>
          <a:p>
            <a:endParaRPr lang="ru-RU" dirty="0" smtClean="0"/>
          </a:p>
          <a:p>
            <a:r>
              <a:rPr lang="ru-RU" dirty="0" smtClean="0"/>
              <a:t>Бабочки  украшают  планету.</a:t>
            </a:r>
          </a:p>
          <a:p>
            <a:endParaRPr lang="ru-RU" dirty="0" smtClean="0"/>
          </a:p>
          <a:p>
            <a:r>
              <a:rPr lang="ru-RU" dirty="0" smtClean="0"/>
              <a:t>За  бабочками  можно  наблюдать  и  изучать  их.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371600"/>
            <a:ext cx="8858280" cy="1828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ПУТЕШЕСТВИЕ  В  ЦАРСТВО  ЦВЕТОВ И БАБОЧЕК 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38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ЗНАЕШЬ  ЛИ  ТЫ  БАБОЧЕК?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3000364" y="2000240"/>
            <a:ext cx="2786082" cy="3786214"/>
          </a:xfrm>
          <a:prstGeom prst="actionButtonHelp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76996"/>
            <a:ext cx="3071834" cy="15826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ЛИМОННИЦА (КРУШИННИЦА)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board\Desktop\для презентации\лимонница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7014" r="7014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ЗОРЬКА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1746" name="Picture 2" descr="C:\Users\board\Desktop\для презентации\зорька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949" r="94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76996"/>
            <a:ext cx="3428992" cy="15826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КРАПИВНИЦА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>(ШОКОЛАДНИЦА)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board\Desktop\для презентации\крапивница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9705" r="970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176996"/>
            <a:ext cx="2465290" cy="1582621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ПЕСТРЯНКА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C:\Users\board\Desktop\для презентации\пестрянка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6060" r="6060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АДМИРАЛ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5" name="Содержимое 4" descr="бабочка адмирал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791619"/>
            <a:ext cx="4038600" cy="2692400"/>
          </a:xfrm>
        </p:spPr>
      </p:pic>
      <p:pic>
        <p:nvPicPr>
          <p:cNvPr id="6" name="Содержимое 5" descr="адмирал ушаков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86446" y="1928802"/>
            <a:ext cx="3000264" cy="4433888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176996"/>
            <a:ext cx="2465290" cy="1582621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ЖЕЛТУШКА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4820" name="Picture 4" descr="C:\Users\board\Desktop\для презентации\желтушка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4135" b="4135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76996"/>
            <a:ext cx="2608166" cy="1582621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ГОЛУБЯНКА (ИКАР)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C:\Users\board\Desktop\для презентации\голубянка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6456" r="645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ГОЛУБЯНКА (ИКАР)</a:t>
            </a:r>
            <a:endParaRPr lang="ru-RU" sz="3600" b="1" dirty="0">
              <a:solidFill>
                <a:srgbClr val="FFFF00"/>
              </a:solidFill>
            </a:endParaRPr>
          </a:p>
        </p:txBody>
      </p:sp>
      <p:pic>
        <p:nvPicPr>
          <p:cNvPr id="8" name="Содержимое 7" descr="голубянка 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695462"/>
            <a:ext cx="5027482" cy="3591058"/>
          </a:xfrm>
        </p:spPr>
      </p:pic>
      <p:pic>
        <p:nvPicPr>
          <p:cNvPr id="9" name="Содержимое 8" descr="голубянка 1_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15074" y="2571744"/>
            <a:ext cx="2667598" cy="3745457"/>
          </a:xfr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857232"/>
            <a:ext cx="7643866" cy="575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oard\Desktop\для презентации\луг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857232"/>
            <a:ext cx="8662393" cy="5786478"/>
          </a:xfrm>
          <a:prstGeom prst="rect">
            <a:avLst/>
          </a:prstGeom>
          <a:noFill/>
        </p:spPr>
      </p:pic>
      <p:pic>
        <p:nvPicPr>
          <p:cNvPr id="3" name="Na_lugu_-_Na_lugu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5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28670"/>
            <a:ext cx="7772400" cy="1357322"/>
          </a:xfrm>
        </p:spPr>
        <p:txBody>
          <a:bodyPr/>
          <a:lstStyle/>
          <a:p>
            <a:pPr algn="ctr"/>
            <a:r>
              <a:rPr lang="ru-RU" sz="5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 БЕРЕЖЛИВОГО  ЧЕЛОВЕКА</a:t>
            </a:r>
            <a:endParaRPr lang="ru-RU" sz="5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428868"/>
            <a:ext cx="7772400" cy="4071966"/>
          </a:xfrm>
        </p:spPr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ru-RU" sz="3000" dirty="0" smtClean="0"/>
              <a:t>Не  надо  рвать  цветы.</a:t>
            </a:r>
          </a:p>
          <a:p>
            <a:pPr>
              <a:buFont typeface="Arial" pitchFamily="34" charset="0"/>
              <a:buChar char="•"/>
            </a:pPr>
            <a:endParaRPr lang="ru-RU" sz="3000" dirty="0" smtClean="0"/>
          </a:p>
          <a:p>
            <a:pPr>
              <a:buFont typeface="Arial" pitchFamily="34" charset="0"/>
              <a:buChar char="•"/>
            </a:pPr>
            <a:r>
              <a:rPr lang="ru-RU" sz="3000" dirty="0" smtClean="0"/>
              <a:t>Выращивай  цветы  на  даче, в комнате.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3000" dirty="0" smtClean="0"/>
              <a:t>Не  надо  ловить  бабочек.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3300" dirty="0" smtClean="0"/>
              <a:t>Учись  наблюдать  за  живыми  существами.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3300" dirty="0" smtClean="0"/>
              <a:t>Делай  зарисовки  и  фотографии.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 algn="ctr">
              <a:buFont typeface="Arial" pitchFamily="34" charset="0"/>
              <a:buChar char="•"/>
            </a:pPr>
            <a:r>
              <a:rPr lang="ru-RU" sz="3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БЕРЕГИ  ПРИРОДУ!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ЗАЧЕМ  ЦВЕТУТ  ЦВЕТЫ? 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Из  цветов  образуются  плоды  с  семенами.</a:t>
            </a:r>
          </a:p>
          <a:p>
            <a:endParaRPr lang="ru-RU" dirty="0" smtClean="0"/>
          </a:p>
          <a:p>
            <a:r>
              <a:rPr lang="ru-RU" dirty="0" smtClean="0"/>
              <a:t>Нектаром  цветка  питаются  насекомые  и  птицы.</a:t>
            </a:r>
          </a:p>
          <a:p>
            <a:endParaRPr lang="ru-RU" dirty="0" smtClean="0"/>
          </a:p>
          <a:p>
            <a:r>
              <a:rPr lang="ru-RU" dirty="0" smtClean="0"/>
              <a:t>Цветы  украшают  планету.</a:t>
            </a:r>
          </a:p>
          <a:p>
            <a:endParaRPr lang="ru-RU" dirty="0" smtClean="0"/>
          </a:p>
          <a:p>
            <a:r>
              <a:rPr lang="ru-RU" dirty="0" smtClean="0"/>
              <a:t>Цветы  можно  подарить.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9389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ЗНАЕШЬ  ЛИ  ТЫ  ЦВЕТЫ?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Управляющая кнопка: справка 3">
            <a:hlinkClick r:id="" action="ppaction://noaction" highlightClick="1"/>
          </p:cNvPr>
          <p:cNvSpPr/>
          <p:nvPr/>
        </p:nvSpPr>
        <p:spPr>
          <a:xfrm>
            <a:off x="3000364" y="2000240"/>
            <a:ext cx="2786082" cy="3786214"/>
          </a:xfrm>
          <a:prstGeom prst="actionButtonHelp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КЛЕВЕР  КРАСНЫЙ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board\Desktop\для презентации\клевер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8593" b="18593"/>
          <a:stretch>
            <a:fillRect/>
          </a:stretch>
        </p:blipFill>
        <p:spPr bwMode="auto">
          <a:xfrm rot="410368">
            <a:off x="3486150" y="1200150"/>
            <a:ext cx="4618038" cy="39306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176996"/>
            <a:ext cx="3214710" cy="158262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КОЛОКОЛЬЧИК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board\Desktop\для презентации\колокольчик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8097" b="18097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176996"/>
            <a:ext cx="3214710" cy="1582621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КОРОСТАВНИК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board\Desktop\для презентации\короставник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8082" b="18082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ЛЮТИК  ЕДКИЙ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board\Desktop\для презентации\лютик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5829" r="582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897</TotalTime>
  <Words>172</Words>
  <Application>Microsoft Office PowerPoint</Application>
  <PresentationFormat>Экран (4:3)</PresentationFormat>
  <Paragraphs>54</Paragraphs>
  <Slides>30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Constantia</vt:lpstr>
      <vt:lpstr>Times New Roman</vt:lpstr>
      <vt:lpstr>Wingdings 2</vt:lpstr>
      <vt:lpstr>Поток</vt:lpstr>
      <vt:lpstr>Презентация  к  уроку  «Почему  нельзя  рвать  цветы  и  ловить  бабочек?» Окружающий  мир.1 класс.</vt:lpstr>
      <vt:lpstr>ПУТЕШЕСТВИЕ  В  ЦАРСТВО  ЦВЕТОВ И БАБОЧЕК </vt:lpstr>
      <vt:lpstr>Презентация PowerPoint</vt:lpstr>
      <vt:lpstr>ЗАЧЕМ  ЦВЕТУТ  ЦВЕТЫ? </vt:lpstr>
      <vt:lpstr>ЗНАЕШЬ  ЛИ  ТЫ  ЦВЕТЫ?</vt:lpstr>
      <vt:lpstr>КЛЕВЕР  КРАСНЫЙ</vt:lpstr>
      <vt:lpstr>КОЛОКОЛЬЧИК</vt:lpstr>
      <vt:lpstr>КОРОСТАВНИК</vt:lpstr>
      <vt:lpstr>ЛЮТИК  ЕДКИЙ</vt:lpstr>
      <vt:lpstr>ТАВОЛГА (ЛАБАЗНИК)</vt:lpstr>
      <vt:lpstr>РОМАШКА  НЕПАХУЧАЯ</vt:lpstr>
      <vt:lpstr>НИВЯНИК</vt:lpstr>
      <vt:lpstr>СРАВНИ  И  ЗАПОМНИ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ЗАЧЕМ  ЖИВУТ  БАБОЧКИ? </vt:lpstr>
      <vt:lpstr>ЗНАЕШЬ  ЛИ  ТЫ  БАБОЧЕК?</vt:lpstr>
      <vt:lpstr>ЛИМОННИЦА (КРУШИННИЦА)</vt:lpstr>
      <vt:lpstr>ЗОРЬКА</vt:lpstr>
      <vt:lpstr>КРАПИВНИЦА (ШОКОЛАДНИЦА)</vt:lpstr>
      <vt:lpstr>ПЕСТРЯНКА</vt:lpstr>
      <vt:lpstr>АДМИРАЛ</vt:lpstr>
      <vt:lpstr>ЖЕЛТУШКА</vt:lpstr>
      <vt:lpstr>ГОЛУБЯНКА (ИКАР)</vt:lpstr>
      <vt:lpstr>ГОЛУБЯНКА (ИКАР)</vt:lpstr>
      <vt:lpstr>Презентация PowerPoint</vt:lpstr>
      <vt:lpstr>ПРАВИЛА  БЕРЕЖЛИВОГО  ЧЕЛОВЕКА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 В  ПРИРОДУ  </dc:title>
  <dc:creator>board</dc:creator>
  <cp:lastModifiedBy>Пользователь</cp:lastModifiedBy>
  <cp:revision>87</cp:revision>
  <dcterms:created xsi:type="dcterms:W3CDTF">2014-04-09T10:36:43Z</dcterms:created>
  <dcterms:modified xsi:type="dcterms:W3CDTF">2020-03-27T09:50:41Z</dcterms:modified>
</cp:coreProperties>
</file>