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39" autoAdjust="0"/>
    <p:restoredTop sz="99424" autoAdjust="0"/>
  </p:normalViewPr>
  <p:slideViewPr>
    <p:cSldViewPr showGuides="1">
      <p:cViewPr>
        <p:scale>
          <a:sx n="90" d="100"/>
          <a:sy n="90" d="100"/>
        </p:scale>
        <p:origin x="16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F505F-AB76-45C6-B837-3D78B748FBFD}" type="datetimeFigureOut">
              <a:rPr lang="en-US" smtClean="0"/>
              <a:t>4/12/2015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CC2B9-440C-4614-89F1-A368F493F5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16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39497" y="2924067"/>
            <a:ext cx="5874327" cy="6219933"/>
          </a:xfrm>
        </p:spPr>
        <p:txBody>
          <a:bodyPr wrap="square" numCol="2" spcCol="182880">
            <a:noAutofit/>
          </a:bodyPr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54038" y="498475"/>
            <a:ext cx="3114675" cy="2335213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CC2B9-440C-4614-89F1-A368F493F5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852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DB0C2-1F3D-4594-BC97-D21C5CE96C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A5C28-A9AF-48F7-A492-117CD84F551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DB0C2-1F3D-4594-BC97-D21C5CE96C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5C28-A9AF-48F7-A492-117CD84F551A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4557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50000"/>
              </a:schemeClr>
            </a:gs>
            <a:gs pos="50000">
              <a:schemeClr val="bg2">
                <a:lumMod val="60000"/>
                <a:lumOff val="40000"/>
              </a:schemeClr>
            </a:gs>
            <a:gs pos="100000">
              <a:schemeClr val="bg2">
                <a:lumMod val="7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267744" y="1309936"/>
            <a:ext cx="47175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Регионы Северной Америки</a:t>
            </a:r>
            <a:endParaRPr lang="en-US" sz="8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193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Documents and Settings\Admin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242" y="188640"/>
            <a:ext cx="4739169" cy="6453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3778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836712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Англо - Америка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РЕТ\Desktop\1453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49" y="620687"/>
            <a:ext cx="5016512" cy="334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ЕТ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49" y="3933057"/>
            <a:ext cx="5016512" cy="292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908720"/>
            <a:ext cx="36724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Англо – Америка занимает 75% площади Северной Америки. В этот регион входят две крупные страны: Канада и США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627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836712"/>
          </a:xfrm>
        </p:spPr>
        <p:txBody>
          <a:bodyPr/>
          <a:lstStyle/>
          <a:p>
            <a:r>
              <a:rPr lang="ru-RU" dirty="0" smtClean="0"/>
              <a:t>Англо - Америка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656" y="476672"/>
            <a:ext cx="40452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Рельеф Англо – Америки разнообразен. В США и Канаде огромный запас полезных ископаемых  таких как золото, урановые руды и медные руды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РЕТ\Desktop\11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026" y="3861048"/>
            <a:ext cx="5442974" cy="296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РЕТ\Desktop\kansas_prairi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5" y="517619"/>
            <a:ext cx="5076056" cy="334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ЕТ\Desktop\6c56040a085a0b96e189ef4d00301df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3020"/>
            <a:ext cx="3701026" cy="23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327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980727"/>
          </a:xfrm>
        </p:spPr>
        <p:txBody>
          <a:bodyPr/>
          <a:lstStyle/>
          <a:p>
            <a:r>
              <a:rPr lang="ru-RU" dirty="0" smtClean="0"/>
              <a:t>Англо - Америка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77606" y="743644"/>
            <a:ext cx="4052752" cy="354743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Официальным языком в Англо – Америке является английский, только в США это американский английский, а в Канаде это канадский английский</a:t>
            </a:r>
            <a:endParaRPr lang="ru-RU" dirty="0"/>
          </a:p>
        </p:txBody>
      </p:sp>
      <p:pic>
        <p:nvPicPr>
          <p:cNvPr id="3074" name="Picture 2" descr="C:\Users\РЕТ\Desktop\51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60" y="742962"/>
            <a:ext cx="5084866" cy="267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РЕТ\Desktop\Flag_of_Canada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273" y="4077073"/>
            <a:ext cx="5545727" cy="277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12975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6978"/>
            <a:ext cx="9144000" cy="74772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Англо - Америка</a:t>
            </a:r>
            <a:endParaRPr lang="ru-RU" sz="3600" dirty="0"/>
          </a:p>
        </p:txBody>
      </p:sp>
      <p:pic>
        <p:nvPicPr>
          <p:cNvPr id="4098" name="Picture 2" descr="C:\Users\РЕТ\Desktop\niagara_fal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6" y="561093"/>
            <a:ext cx="4801979" cy="315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РЕТ\Desktop\0_aba7c_a57dacf1_or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318" y="586333"/>
            <a:ext cx="4181681" cy="315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РЕТ\Desktop\grand_canyon_arizo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0445"/>
            <a:ext cx="4812975" cy="316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РЕТ\Desktop\Fly_geys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319" y="3700831"/>
            <a:ext cx="4181681" cy="315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51945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erberg_MountainGrowsShrink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9DD3F3E-616D-45AD-B535-03AD574C5D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Terberg_MountainGrowsShrinks</Template>
  <TotalTime>0</TotalTime>
  <Words>82</Words>
  <Application>Microsoft Office PowerPoint</Application>
  <PresentationFormat>Экран (4:3)</PresentationFormat>
  <Paragraphs>9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Terberg_MountainGrowsShrinks</vt:lpstr>
      <vt:lpstr>Презентация PowerPoint</vt:lpstr>
      <vt:lpstr>Презентация PowerPoint</vt:lpstr>
      <vt:lpstr>Презентация PowerPoint</vt:lpstr>
      <vt:lpstr>Презентация PowerPoint</vt:lpstr>
      <vt:lpstr>Англо - Америка</vt:lpstr>
      <vt:lpstr>Англо - Америка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2015-04-12T11:21:30Z</dcterms:created>
  <dcterms:modified xsi:type="dcterms:W3CDTF">2015-04-12T12:12:47Z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TC018814319991</vt:lpwstr>
  </property>
</Properties>
</file>