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3" r:id="rId6"/>
    <p:sldId id="275" r:id="rId7"/>
    <p:sldId id="277" r:id="rId8"/>
    <p:sldId id="259" r:id="rId9"/>
    <p:sldId id="260" r:id="rId10"/>
    <p:sldId id="261" r:id="rId11"/>
    <p:sldId id="262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7E322-A8A1-4360-B78F-4E14C191CF08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88886-5F38-43B7-84E4-55B90E8A14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leo.com/pic/download.php?file=201106/1920x1080/artleo.com-2427.jpg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052736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/>
            </a:r>
            <a:b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</a:br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Тема урока:</a:t>
            </a:r>
            <a:r>
              <a:rPr lang="ru-RU" sz="96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/>
            </a:r>
            <a:br>
              <a:rPr lang="ru-RU" sz="96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</a:br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Притяжательные</a:t>
            </a:r>
            <a:b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</a:br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местоимения </a:t>
            </a:r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420888"/>
            <a:ext cx="7920037" cy="4005312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5252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60648"/>
            <a:ext cx="7772400" cy="168604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Притяжательные местоимения во фразеологизмах</a:t>
            </a:r>
            <a:endParaRPr lang="ru-RU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700808"/>
            <a:ext cx="8064053" cy="4868862"/>
          </a:xfrm>
        </p:spPr>
        <p:txBody>
          <a:bodyPr numCol="1">
            <a:normAutofit fontScale="92500" lnSpcReduction="10000"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 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Добиться своего,  не в своей тарелке,	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как свои пять пальцев,  не верить своим глазам,  своими словами,  своя голова на плечах .</a:t>
            </a:r>
          </a:p>
          <a:p>
            <a:pPr algn="just"/>
            <a:r>
              <a:rPr lang="ru-RU" sz="3600" b="1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Достигнуть желаемого; чувствовать себя неуютно, неудобно; знать досконально, основательно; очень удивиться; не дословно, не наизусть; самостоятельно принимать решение</a:t>
            </a:r>
          </a:p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31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8319" y="513321"/>
            <a:ext cx="7051824" cy="122443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Замените выделенные слова и словосочетания на устойчивые выражения с притяжательными местоимениями</a:t>
            </a:r>
            <a:endParaRPr lang="ru-RU" sz="28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920037" cy="48688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1.В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этом доме я был впервые и чувствовал себя 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неуютно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2.Пересказать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текст 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не дословно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непросто.</a:t>
            </a:r>
          </a:p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3.Как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же это ты не ответил на такой простой вопрос? Ведь эту тему ты знаешь 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основательно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4.Я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много занимался, читал и 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достиг</a:t>
            </a:r>
            <a:r>
              <a:rPr lang="ru-RU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ru-RU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желаемого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.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5.Мне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подсказки не нужны</a:t>
            </a:r>
            <a:r>
              <a:rPr lang="en-US" sz="3600" b="1" dirty="0" smtClean="0">
                <a:solidFill>
                  <a:schemeClr val="tx1"/>
                </a:solidFill>
                <a:latin typeface="Monotype Corsiva" pitchFamily="66" charset="0"/>
              </a:rPr>
              <a:t>: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 у меня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есть способность решать всё             самостоятельно</a:t>
            </a: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.</a:t>
            </a:r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pPr algn="just"/>
            <a:endParaRPr lang="ru-RU" sz="48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412775"/>
            <a:ext cx="7772400" cy="72009"/>
          </a:xfrm>
        </p:spPr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Домашнее задание</a:t>
            </a:r>
            <a:r>
              <a:rPr lang="en-US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:</a:t>
            </a:r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920037" cy="4868862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pPr algn="just"/>
            <a:endParaRPr lang="ru-RU" sz="48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 algn="just"/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параграф 82</a:t>
            </a:r>
            <a:r>
              <a:rPr lang="en-US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;</a:t>
            </a:r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упр. </a:t>
            </a:r>
            <a:r>
              <a:rPr lang="ru-RU" sz="4800" b="1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476 </a:t>
            </a:r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(письменно)</a:t>
            </a:r>
          </a:p>
        </p:txBody>
      </p:sp>
      <p:pic>
        <p:nvPicPr>
          <p:cNvPr id="6" name="Рисунок 5" descr="http://liolink.com/images/2012/12/01/E7aD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844824"/>
            <a:ext cx="26574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Спасибо за урок!</a:t>
            </a:r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920037" cy="4868862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pPr algn="just"/>
            <a:endParaRPr lang="ru-RU" sz="48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7" name="Рисунок 6" descr="http://www.proshkolu.ru/content/media/pic/std/3000000/2040000/2039651-0b3d574fb85b6b53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844824"/>
            <a:ext cx="5616624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Цели:</a:t>
            </a:r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920037" cy="4868862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pPr marL="685800" indent="-685800" algn="just">
              <a:buFontTx/>
              <a:buChar char="-"/>
            </a:pPr>
            <a:r>
              <a:rPr lang="ru-RU" sz="4800" b="1" dirty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З</a:t>
            </a:r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нать……..</a:t>
            </a:r>
          </a:p>
          <a:p>
            <a:pPr marL="685800" indent="-685800" algn="just">
              <a:buFontTx/>
              <a:buChar char="-"/>
            </a:pPr>
            <a:r>
              <a:rPr lang="ru-RU" sz="48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Уметь…….</a:t>
            </a:r>
          </a:p>
          <a:p>
            <a:pPr algn="just"/>
            <a:endParaRPr lang="ru-RU" sz="48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72" y="-20538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35188" y="160164"/>
            <a:ext cx="5112568" cy="74855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Притча</a:t>
            </a:r>
            <a:endParaRPr lang="ru-RU" sz="40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672158"/>
            <a:ext cx="7920037" cy="547260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  <a:r>
              <a:rPr lang="ru-RU" sz="360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друга в течение многих дней шли по пустыне.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Однажды они поспорили, и один из них сгоряча дал пощёчину другому. Его друг почувствовал боль, но ничего не сказал. Молча он написал на песке: «Сегодня мой лучший друг дал мне пощёчину».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Друзья продолжили свой путь, и вот они нашли озеро, в котором решили искупаться. Тот, который получил пощёчину, едва не утонул, а друг его спас.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Когда спасённый пришёл в себя, то высек на камне: «Сегодня мой лучший друг спас мне жизнь». 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Первый спросил его: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я тебя обидел, ты написал на песке, а теперь ты пишешь на камне. Почему?</a:t>
            </a:r>
          </a:p>
          <a:p>
            <a:pPr algn="just"/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друг ответил:</a:t>
            </a:r>
          </a:p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кто-нибудь нас обижает, мы должны написать это на песке, чтобы ветры могли стереть надпись. Но когда кто-либо делает что-то хорошее, мы должны высечь это на камне, чтобы никакой ветер не смог бы стереть это. </a:t>
            </a:r>
            <a:endPara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648" y="260350"/>
            <a:ext cx="5755680" cy="7485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Притча</a:t>
            </a:r>
            <a:endParaRPr lang="ru-RU" sz="28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981" y="764704"/>
            <a:ext cx="7920037" cy="486886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друга в течение многих дней шли по пустыне.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Однажды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  <a:r>
              <a:rPr lang="ru-RU" sz="8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поспорили, и один из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сгоряча дал пощёчину другому.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друг почувствовал боль, но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ничего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сказал. Молча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написал на песке: «Сегодня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лучший друг дал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пощёчину».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Друзья продолжили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путь, и вот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нашли озеро, в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решили искупаться. Тот,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получил пощёчину, едва не утонул, а друг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спас.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Когда спасённый пришёл в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себя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высек на камне: «Сегодня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мой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лучший друг спас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жизнь». 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Первый спросил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тебя</a:t>
            </a:r>
            <a:r>
              <a:rPr lang="ru-RU" sz="8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обидел,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написал на песке, а теперь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пишешь на камне. Почему?</a:t>
            </a:r>
          </a:p>
          <a:p>
            <a:pPr algn="just"/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 друг ответил:</a:t>
            </a:r>
          </a:p>
          <a:p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Когда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кто-нибудь</a:t>
            </a:r>
            <a:r>
              <a:rPr lang="ru-RU" sz="8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</a:t>
            </a:r>
            <a:r>
              <a:rPr lang="ru-RU" sz="8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обижает,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должны написать это на песке, чтобы ветры могли стереть надпись. Но когда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кто-либо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делает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что-то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хорошее,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должны высечь это на камне, чтобы </a:t>
            </a:r>
            <a:r>
              <a:rPr lang="ru-RU" sz="8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никакой</a:t>
            </a:r>
            <a:r>
              <a:rPr lang="ru-RU" sz="8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ветер не смог бы стереть это</a:t>
            </a:r>
            <a:r>
              <a:rPr lang="ru-RU" sz="5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5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259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876" y="288032"/>
            <a:ext cx="914400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1981" y="872716"/>
            <a:ext cx="7920037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5400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endParaRPr lang="ru-RU" sz="3600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1084766"/>
            <a:ext cx="7359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Личные: </a:t>
            </a:r>
            <a:r>
              <a:rPr lang="ru-RU" sz="2400" b="1" i="1" dirty="0" smtClean="0"/>
              <a:t>они, них, он, мне, его, я, тебя, ты, нас, мы  </a:t>
            </a:r>
            <a:endParaRPr lang="ru-RU" sz="24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772017"/>
            <a:ext cx="6992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Неопределённые: </a:t>
            </a:r>
            <a:r>
              <a:rPr lang="ru-RU" sz="2400" b="1" i="1" dirty="0" smtClean="0"/>
              <a:t>кто-нибудь, кто-либо, что-то 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420516" y="2511324"/>
            <a:ext cx="4940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Притяжательные: </a:t>
            </a:r>
            <a:r>
              <a:rPr lang="ru-RU" sz="2400" b="1" i="1" dirty="0" smtClean="0"/>
              <a:t>его, мой, свой 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20516" y="3276364"/>
            <a:ext cx="4938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Отрицательные: </a:t>
            </a:r>
            <a:r>
              <a:rPr lang="ru-RU" sz="2400" b="1" i="1" dirty="0" smtClean="0"/>
              <a:t>ничего, никакой 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454846" y="4048553"/>
            <a:ext cx="260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Возвратное: </a:t>
            </a:r>
            <a:r>
              <a:rPr lang="ru-RU" sz="2400" b="1" i="1" dirty="0" smtClean="0"/>
              <a:t>себя</a:t>
            </a:r>
            <a:endParaRPr lang="ru-RU" sz="24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508835" y="4832252"/>
            <a:ext cx="5392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Относительные: </a:t>
            </a:r>
            <a:r>
              <a:rPr lang="ru-RU" sz="2400" b="1" i="1" dirty="0" smtClean="0"/>
              <a:t>котором, который 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334854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30" y="0"/>
            <a:ext cx="914400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08835" y="844807"/>
            <a:ext cx="7016362" cy="39874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5400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endParaRPr lang="ru-RU" sz="3600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08835" y="483225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051299" y="1310352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1601844"/>
            <a:ext cx="839604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>
                <a:latin typeface="Arial Black" panose="020B0A04020102020204" pitchFamily="34" charset="0"/>
              </a:rPr>
              <a:t>1</a:t>
            </a:r>
            <a:r>
              <a:rPr lang="ru-RU" sz="2000" dirty="0" smtClean="0">
                <a:latin typeface="Arial Black" panose="020B0A04020102020204" pitchFamily="34" charset="0"/>
              </a:rPr>
              <a:t>. Всё </a:t>
            </a:r>
            <a:r>
              <a:rPr lang="ru-RU" sz="2000" dirty="0">
                <a:latin typeface="Arial Black" panose="020B0A04020102020204" pitchFamily="34" charset="0"/>
              </a:rPr>
              <a:t>это было в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его</a:t>
            </a:r>
            <a:r>
              <a:rPr lang="ru-RU" sz="2000" dirty="0">
                <a:latin typeface="Arial Black" panose="020B0A04020102020204" pitchFamily="34" charset="0"/>
              </a:rPr>
              <a:t> облике от носа до хвоста</a:t>
            </a:r>
            <a:r>
              <a:rPr lang="ru-RU" sz="2000" dirty="0" smtClean="0">
                <a:latin typeface="Arial Black" panose="020B0A04020102020204" pitchFamily="34" charset="0"/>
              </a:rPr>
              <a:t>.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pPr lvl="0"/>
            <a:endParaRPr lang="ru-RU" sz="2000" dirty="0">
              <a:latin typeface="Arial Black" panose="020B0A04020102020204" pitchFamily="34" charset="0"/>
            </a:endParaRPr>
          </a:p>
          <a:p>
            <a:pPr lvl="0"/>
            <a:r>
              <a:rPr lang="ru-RU" sz="2000" dirty="0" smtClean="0">
                <a:latin typeface="Arial Black" panose="020B0A04020102020204" pitchFamily="34" charset="0"/>
              </a:rPr>
              <a:t>2. Бим </a:t>
            </a:r>
            <a:r>
              <a:rPr lang="ru-RU" sz="2000" dirty="0">
                <a:latin typeface="Arial Black" panose="020B0A04020102020204" pitchFamily="34" charset="0"/>
              </a:rPr>
              <a:t>увидел, что страшный дядька испугался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его</a:t>
            </a:r>
            <a:r>
              <a:rPr lang="ru-RU" sz="2000" dirty="0" smtClean="0">
                <a:latin typeface="Arial Black" panose="020B0A04020102020204" pitchFamily="34" charset="0"/>
              </a:rPr>
              <a:t>.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pPr lvl="0"/>
            <a:endParaRPr lang="ru-RU" sz="2000" dirty="0">
              <a:latin typeface="Arial Black" panose="020B0A04020102020204" pitchFamily="34" charset="0"/>
            </a:endParaRPr>
          </a:p>
          <a:p>
            <a:pPr lvl="0"/>
            <a:r>
              <a:rPr lang="ru-RU" sz="2000" dirty="0" smtClean="0">
                <a:latin typeface="Arial Black" panose="020B0A04020102020204" pitchFamily="34" charset="0"/>
              </a:rPr>
              <a:t>3. Бим </a:t>
            </a:r>
            <a:r>
              <a:rPr lang="ru-RU" sz="2000" dirty="0">
                <a:latin typeface="Arial Black" panose="020B0A04020102020204" pitchFamily="34" charset="0"/>
              </a:rPr>
              <a:t>обратил внимание на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её</a:t>
            </a: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latin typeface="Arial Black" panose="020B0A04020102020204" pitchFamily="34" charset="0"/>
              </a:rPr>
              <a:t>слова</a:t>
            </a:r>
            <a:r>
              <a:rPr lang="ru-RU" sz="2000" dirty="0" smtClean="0">
                <a:latin typeface="Arial Black" panose="020B0A04020102020204" pitchFamily="34" charset="0"/>
              </a:rPr>
              <a:t>.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pPr lvl="0"/>
            <a:endParaRPr lang="ru-RU" sz="2000" dirty="0">
              <a:latin typeface="Arial Black" panose="020B0A04020102020204" pitchFamily="34" charset="0"/>
            </a:endParaRPr>
          </a:p>
          <a:p>
            <a:pPr lvl="0"/>
            <a:r>
              <a:rPr lang="ru-RU" sz="2000" dirty="0" smtClean="0">
                <a:latin typeface="Arial Black" panose="020B0A04020102020204" pitchFamily="34" charset="0"/>
              </a:rPr>
              <a:t>4. Бим </a:t>
            </a:r>
            <a:r>
              <a:rPr lang="ru-RU" sz="2000" dirty="0">
                <a:latin typeface="Arial Black" panose="020B0A04020102020204" pitchFamily="34" charset="0"/>
              </a:rPr>
              <a:t>привёл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её</a:t>
            </a:r>
            <a:r>
              <a:rPr lang="ru-RU" sz="2000" dirty="0">
                <a:latin typeface="Arial Black" panose="020B0A04020102020204" pitchFamily="34" charset="0"/>
              </a:rPr>
              <a:t> к хозяину</a:t>
            </a:r>
            <a:r>
              <a:rPr lang="ru-RU" sz="2000" dirty="0" smtClean="0">
                <a:latin typeface="Arial Black" panose="020B0A04020102020204" pitchFamily="34" charset="0"/>
              </a:rPr>
              <a:t>.</a:t>
            </a:r>
            <a:endParaRPr lang="en-US" sz="2000" dirty="0" smtClean="0">
              <a:latin typeface="Arial Black" panose="020B0A04020102020204" pitchFamily="34" charset="0"/>
            </a:endParaRPr>
          </a:p>
          <a:p>
            <a:pPr lvl="0"/>
            <a:endParaRPr lang="ru-RU" sz="2000" dirty="0">
              <a:latin typeface="Arial Black" panose="020B0A04020102020204" pitchFamily="34" charset="0"/>
            </a:endParaRPr>
          </a:p>
          <a:p>
            <a:pPr lvl="0"/>
            <a:r>
              <a:rPr lang="ru-RU" sz="2000" dirty="0" smtClean="0">
                <a:latin typeface="Arial Black" panose="020B0A04020102020204" pitchFamily="34" charset="0"/>
              </a:rPr>
              <a:t>5. Теперь </a:t>
            </a:r>
            <a:r>
              <a:rPr lang="ru-RU" sz="2000" dirty="0">
                <a:latin typeface="Arial Black" panose="020B0A04020102020204" pitchFamily="34" charset="0"/>
              </a:rPr>
              <a:t>мальчик сел на скамейку</a:t>
            </a:r>
            <a:r>
              <a:rPr lang="ru-RU" sz="2000" dirty="0" smtClean="0">
                <a:latin typeface="Arial Black" panose="020B0A04020102020204" pitchFamily="34" charset="0"/>
              </a:rPr>
              <a:t>,</a:t>
            </a:r>
          </a:p>
          <a:p>
            <a:pPr lvl="0"/>
            <a:r>
              <a:rPr lang="ru-RU" sz="2000" dirty="0" smtClean="0">
                <a:latin typeface="Arial Black" panose="020B0A04020102020204" pitchFamily="34" charset="0"/>
              </a:rPr>
              <a:t> </a:t>
            </a:r>
            <a:r>
              <a:rPr lang="ru-RU" sz="2000" dirty="0">
                <a:latin typeface="Arial Black" panose="020B0A04020102020204" pitchFamily="34" charset="0"/>
              </a:rPr>
              <a:t>а Бим лёг у </a:t>
            </a:r>
            <a:r>
              <a:rPr lang="ru-RU" sz="2800" i="1" dirty="0">
                <a:solidFill>
                  <a:srgbClr val="FF0000"/>
                </a:solidFill>
                <a:latin typeface="Arial Black" panose="020B0A04020102020204" pitchFamily="34" charset="0"/>
              </a:rPr>
              <a:t>его</a:t>
            </a:r>
            <a:r>
              <a:rPr lang="ru-RU" sz="2000" dirty="0">
                <a:latin typeface="Arial Black" panose="020B0A04020102020204" pitchFamily="34" charset="0"/>
              </a:rPr>
              <a:t> ног.</a:t>
            </a:r>
          </a:p>
          <a:p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3566" y="1052736"/>
            <a:ext cx="6035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Определите разряд местоимения</a:t>
            </a:r>
            <a:endParaRPr lang="ru-RU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9025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1981" y="1210469"/>
            <a:ext cx="7920037" cy="44370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5400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endParaRPr lang="ru-RU" sz="3600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97740" y="1620143"/>
            <a:ext cx="3948517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>
                <a:latin typeface="Arial Black" panose="020B0A04020102020204" pitchFamily="34" charset="0"/>
              </a:rPr>
              <a:t>Притяжательное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Arial Black" panose="020B0A04020102020204" pitchFamily="34" charset="0"/>
              </a:rPr>
              <a:t>Личное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Arial Black" panose="020B0A04020102020204" pitchFamily="34" charset="0"/>
              </a:rPr>
              <a:t>Притяжательное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Arial Black" panose="020B0A04020102020204" pitchFamily="34" charset="0"/>
              </a:rPr>
              <a:t>Личное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Arial Black" panose="020B0A04020102020204" pitchFamily="34" charset="0"/>
              </a:rPr>
              <a:t>Притяжательное</a:t>
            </a: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113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>
            <a:normAutofit fontScale="90000"/>
          </a:bodyPr>
          <a:lstStyle/>
          <a:p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557338"/>
            <a:ext cx="7920037" cy="4868862"/>
          </a:xfrm>
        </p:spPr>
        <p:txBody>
          <a:bodyPr>
            <a:normAutofit/>
          </a:bodyPr>
          <a:lstStyle/>
          <a:p>
            <a:pPr algn="just"/>
            <a:r>
              <a:rPr lang="ru-RU" sz="3600" dirty="0" smtClean="0">
                <a:solidFill>
                  <a:schemeClr val="tx1"/>
                </a:solidFill>
                <a:latin typeface="Monotype Corsiva" pitchFamily="66" charset="0"/>
              </a:rPr>
              <a:t>	</a:t>
            </a:r>
          </a:p>
          <a:p>
            <a:pPr algn="just"/>
            <a:endParaRPr lang="ru-RU" sz="4800" b="1" dirty="0" smtClean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 algn="just"/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548680"/>
            <a:ext cx="7557005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Как-то </a:t>
            </a:r>
            <a:r>
              <a:rPr lang="ru-RU" sz="2800" b="1" i="1" dirty="0"/>
              <a:t>раз во дворе из собачьей миски</a:t>
            </a:r>
            <a:endParaRPr lang="ru-RU" sz="2800" b="1" dirty="0"/>
          </a:p>
          <a:p>
            <a:r>
              <a:rPr lang="ru-RU" sz="2800" b="1" i="1" dirty="0"/>
              <a:t>Пять чумазых поросят кушали сосиски.</a:t>
            </a:r>
            <a:endParaRPr lang="ru-RU" sz="2800" b="1" dirty="0"/>
          </a:p>
          <a:p>
            <a:r>
              <a:rPr lang="ru-RU" sz="2800" b="1" i="1" dirty="0"/>
              <a:t>Папа к ним подошёл, крикнул возмущённо:</a:t>
            </a:r>
            <a:endParaRPr lang="ru-RU" sz="2800" b="1" dirty="0"/>
          </a:p>
          <a:p>
            <a:r>
              <a:rPr lang="ru-RU" sz="2800" b="1" i="1" dirty="0"/>
              <a:t>«Так съедите вы у пса весь обед </a:t>
            </a:r>
            <a:r>
              <a:rPr lang="ru-RU" sz="2800" b="1" i="1" dirty="0" err="1"/>
              <a:t>евоный</a:t>
            </a:r>
            <a:r>
              <a:rPr lang="ru-RU" sz="2800" b="1" i="1" dirty="0"/>
              <a:t>!»</a:t>
            </a:r>
            <a:endParaRPr lang="ru-RU" sz="2800" b="1" dirty="0"/>
          </a:p>
          <a:p>
            <a:r>
              <a:rPr lang="ru-RU" sz="2800" b="1" i="1" dirty="0"/>
              <a:t>Закричала хрюшка-мать: «Отойди от будки!</a:t>
            </a:r>
            <a:endParaRPr lang="ru-RU" sz="2800" b="1" dirty="0"/>
          </a:p>
          <a:p>
            <a:r>
              <a:rPr lang="ru-RU" sz="2800" b="1" i="1" dirty="0"/>
              <a:t>Детям надо наполнять </a:t>
            </a:r>
            <a:r>
              <a:rPr lang="ru-RU" sz="2800" b="1" i="1" dirty="0" err="1"/>
              <a:t>ихние</a:t>
            </a:r>
            <a:r>
              <a:rPr lang="ru-RU" sz="2800" b="1" i="1" dirty="0"/>
              <a:t> желудки!»</a:t>
            </a:r>
            <a:endParaRPr lang="ru-RU" sz="2800" b="1" dirty="0"/>
          </a:p>
          <a:p>
            <a:r>
              <a:rPr lang="ru-RU" sz="2800" b="1" i="1" dirty="0"/>
              <a:t>Папа грустно пробурчал в пятачок широкий:</a:t>
            </a:r>
            <a:endParaRPr lang="ru-RU" sz="2800" b="1" dirty="0"/>
          </a:p>
          <a:p>
            <a:r>
              <a:rPr lang="ru-RU" sz="2800" b="1" i="1" dirty="0"/>
              <a:t>«Слушать я уже устал </a:t>
            </a:r>
            <a:r>
              <a:rPr lang="ru-RU" sz="2800" b="1" i="1" dirty="0" err="1"/>
              <a:t>ейные</a:t>
            </a:r>
            <a:r>
              <a:rPr lang="ru-RU" sz="2800" b="1" i="1" dirty="0"/>
              <a:t> упрёки.</a:t>
            </a:r>
            <a:endParaRPr lang="ru-RU" sz="2800" b="1" dirty="0"/>
          </a:p>
          <a:p>
            <a:r>
              <a:rPr lang="ru-RU" sz="2800" b="1" i="1" dirty="0"/>
              <a:t>Детям всё прощают тут - дети </a:t>
            </a:r>
            <a:r>
              <a:rPr lang="ru-RU" sz="2800" b="1" i="1" dirty="0" smtClean="0"/>
              <a:t>хрюшками</a:t>
            </a:r>
          </a:p>
          <a:p>
            <a:r>
              <a:rPr lang="ru-RU" sz="2800" b="1" i="1" dirty="0"/>
              <a:t> </a:t>
            </a:r>
            <a:r>
              <a:rPr lang="ru-RU" sz="2800" b="1" i="1" dirty="0" smtClean="0"/>
              <a:t>                                                                  </a:t>
            </a:r>
            <a:r>
              <a:rPr lang="ru-RU" sz="2800" b="1" i="1" dirty="0"/>
              <a:t>растут».</a:t>
            </a:r>
            <a:endParaRPr lang="ru-RU" sz="2800" b="1" dirty="0"/>
          </a:p>
          <a:p>
            <a:endParaRPr lang="ru-RU" dirty="0"/>
          </a:p>
        </p:txBody>
      </p:sp>
      <p:pic>
        <p:nvPicPr>
          <p:cNvPr id="7" name="Рисунок 6" descr="поросенок, хрюша">
            <a:hlinkClick r:id="rId3" tooltip="&quot;поросенок, хрюша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4509120"/>
            <a:ext cx="3096344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d0102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Говори правильно</a:t>
            </a:r>
            <a:r>
              <a:rPr lang="en-US" sz="96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:</a:t>
            </a:r>
            <a:endParaRPr lang="ru-RU" sz="96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988840"/>
            <a:ext cx="7920037" cy="4437360"/>
          </a:xfrm>
        </p:spPr>
        <p:txBody>
          <a:bodyPr>
            <a:normAutofit/>
          </a:bodyPr>
          <a:lstStyle/>
          <a:p>
            <a:pPr algn="just"/>
            <a:r>
              <a:rPr lang="ru-RU" sz="5400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его</a:t>
            </a:r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</a:rPr>
              <a:t> обед</a:t>
            </a:r>
          </a:p>
          <a:p>
            <a:pPr algn="just"/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их </a:t>
            </a:r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</a:rPr>
              <a:t> желудки</a:t>
            </a:r>
          </a:p>
          <a:p>
            <a:pPr algn="just"/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</a:rPr>
              <a:t>              </a:t>
            </a:r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её</a:t>
            </a:r>
            <a:r>
              <a:rPr lang="ru-RU" sz="5400" b="1" dirty="0" smtClean="0">
                <a:solidFill>
                  <a:schemeClr val="tx1"/>
                </a:solidFill>
                <a:latin typeface="Monotype Corsiva" pitchFamily="66" charset="0"/>
              </a:rPr>
              <a:t> упрёки</a:t>
            </a:r>
          </a:p>
          <a:p>
            <a:pPr algn="just"/>
            <a:endParaRPr lang="ru-RU" sz="3600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290</Words>
  <Application>Microsoft Office PowerPoint</Application>
  <PresentationFormat>Экран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Monotype Corsiva</vt:lpstr>
      <vt:lpstr>Times New Roman</vt:lpstr>
      <vt:lpstr>Тема Office</vt:lpstr>
      <vt:lpstr> Тема урока: Притяжательные местоимения </vt:lpstr>
      <vt:lpstr>Цели:</vt:lpstr>
      <vt:lpstr>Притча</vt:lpstr>
      <vt:lpstr>Притча</vt:lpstr>
      <vt:lpstr>Презентация PowerPoint</vt:lpstr>
      <vt:lpstr>Презентация PowerPoint</vt:lpstr>
      <vt:lpstr>Презентация PowerPoint</vt:lpstr>
      <vt:lpstr>Презентация PowerPoint</vt:lpstr>
      <vt:lpstr>Говори правильно:</vt:lpstr>
      <vt:lpstr>Притяжательные местоимения во фразеологизмах</vt:lpstr>
      <vt:lpstr>Замените выделенные слова и словосочетания на устойчивые выражения с притяжательными местоимениями</vt:lpstr>
      <vt:lpstr>Домашнее задание:</vt:lpstr>
      <vt:lpstr>Спасибо за урок!</vt:lpstr>
    </vt:vector>
  </TitlesOfParts>
  <Company>RePack by SPecialiST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Притяжательные местоимения</dc:title>
  <dc:creator>1</dc:creator>
  <cp:lastModifiedBy>Windows User</cp:lastModifiedBy>
  <cp:revision>37</cp:revision>
  <dcterms:created xsi:type="dcterms:W3CDTF">2013-03-14T16:31:17Z</dcterms:created>
  <dcterms:modified xsi:type="dcterms:W3CDTF">2017-03-13T19:30:40Z</dcterms:modified>
</cp:coreProperties>
</file>