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8" r:id="rId3"/>
    <p:sldId id="273" r:id="rId4"/>
    <p:sldId id="256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77" r:id="rId14"/>
    <p:sldId id="270" r:id="rId15"/>
    <p:sldId id="271" r:id="rId16"/>
    <p:sldId id="272" r:id="rId17"/>
    <p:sldId id="276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7358114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5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Урок  математики</a:t>
            </a:r>
          </a:p>
          <a:p>
            <a:pPr algn="ctr">
              <a:defRPr/>
            </a:pPr>
            <a:r>
              <a:rPr lang="ru-RU" sz="75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В 4 </a:t>
            </a:r>
            <a:r>
              <a:rPr lang="ru-RU" sz="75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классе</a:t>
            </a:r>
            <a:endParaRPr lang="ru-RU" sz="7500" b="1" dirty="0" smtClean="0">
              <a:ln w="19050">
                <a:solidFill>
                  <a:prstClr val="white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7500" b="1" dirty="0" smtClean="0">
              <a:ln w="19050">
                <a:solidFill>
                  <a:prstClr val="white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ru-RU" sz="5000" b="1" dirty="0" smtClean="0">
              <a:ln w="19050">
                <a:solidFill>
                  <a:prstClr val="white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           </a:t>
            </a:r>
            <a:endParaRPr lang="ru-RU" sz="50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Масса щуки – 34 кг, а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рыбы-меч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– на 265 кг больше. Какова масса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рыбы-меч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337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500" y="2428868"/>
            <a:ext cx="3810000" cy="3214710"/>
          </a:xfrm>
        </p:spPr>
      </p:pic>
      <p:pic>
        <p:nvPicPr>
          <p:cNvPr id="6" name="Содержимое 5" descr="1207167582_riba-metch_450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27801" y="2428868"/>
            <a:ext cx="3879397" cy="3214710"/>
          </a:xfrm>
        </p:spPr>
      </p:pic>
    </p:spTree>
    <p:extLst>
      <p:ext uri="{BB962C8B-B14F-4D97-AF65-F5344CB8AC3E}">
        <p14:creationId xmlns:p14="http://schemas.microsoft.com/office/powerpoint/2010/main" val="32223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86847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Масса бурого медведя – 350 кг, а белого – 500 кг. На сколько килограммов белый медведь тяжелее бурого? 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1225882320_2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214282" y="2714620"/>
            <a:ext cx="4038600" cy="3028950"/>
          </a:xfrm>
        </p:spPr>
      </p:pic>
      <p:pic>
        <p:nvPicPr>
          <p:cNvPr id="6" name="Содержимое 5" descr="a2fda56a8c84d67f7fdee483614d1e02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572000" y="2714620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5239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2143140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Слону в зоопарке в сутки дают 90 кг еды, а верблюду – 15 кг. Во сколько раз слон съедает в сутки еды больше, чем верблюд? 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Elefant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2714620"/>
            <a:ext cx="4038600" cy="3500462"/>
          </a:xfrm>
        </p:spPr>
      </p:pic>
      <p:pic>
        <p:nvPicPr>
          <p:cNvPr id="6" name="Содержимое 5" descr="bactrianu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714620"/>
            <a:ext cx="4000528" cy="3496477"/>
          </a:xfrm>
        </p:spPr>
      </p:pic>
    </p:spTree>
    <p:extLst>
      <p:ext uri="{BB962C8B-B14F-4D97-AF65-F5344CB8AC3E}">
        <p14:creationId xmlns:p14="http://schemas.microsoft.com/office/powerpoint/2010/main" val="7654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785926"/>
            <a:ext cx="7643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14    200    60     2000    30    299    150      6  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357166"/>
            <a:ext cx="20717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М.д.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000372"/>
            <a:ext cx="52149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Оцени: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нет ошибок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«4»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1,2 ошибки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«3»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3,4 ошибки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    «2»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5 ошибок и более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ребусы по математи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052513"/>
            <a:ext cx="6697662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ебусы по математи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836613"/>
            <a:ext cx="662463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21521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47863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571612"/>
            <a:ext cx="72866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Из одного города в противоположных направлениях выехали два мотоциклиста. Второй мотоциклист ехал со скоростью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70 км/ч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а скорость первого была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 15 км/ч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больше скорости второго. Какое расстояние будет между мотоциклистами через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 часа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flipH="1">
            <a:off x="571472" y="1571612"/>
            <a:ext cx="7143750" cy="1911350"/>
            <a:chOff x="515" y="1843"/>
            <a:chExt cx="4500" cy="1204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515" y="1843"/>
              <a:ext cx="4500" cy="855"/>
              <a:chOff x="515" y="1434"/>
              <a:chExt cx="4500" cy="855"/>
            </a:xfrm>
          </p:grpSpPr>
          <p:sp>
            <p:nvSpPr>
              <p:cNvPr id="13334" name="Rectangle 7"/>
              <p:cNvSpPr>
                <a:spLocks noChangeArrowheads="1"/>
              </p:cNvSpPr>
              <p:nvPr/>
            </p:nvSpPr>
            <p:spPr bwMode="auto">
              <a:xfrm>
                <a:off x="515" y="2244"/>
                <a:ext cx="4500" cy="45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2627" y="1434"/>
                <a:ext cx="318" cy="816"/>
                <a:chOff x="2627" y="1434"/>
                <a:chExt cx="318" cy="816"/>
              </a:xfrm>
            </p:grpSpPr>
            <p:sp>
              <p:nvSpPr>
                <p:cNvPr id="13336" name="Line 9"/>
                <p:cNvSpPr>
                  <a:spLocks noChangeShapeType="1"/>
                </p:cNvSpPr>
                <p:nvPr/>
              </p:nvSpPr>
              <p:spPr bwMode="auto">
                <a:xfrm>
                  <a:off x="2629" y="1749"/>
                  <a:ext cx="1" cy="50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37" name="AutoShape 10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2627" y="1434"/>
                  <a:ext cx="318" cy="318"/>
                </a:xfrm>
                <a:prstGeom prst="rtTriangle">
                  <a:avLst/>
                </a:prstGeom>
                <a:solidFill>
                  <a:srgbClr val="FF33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1955" y="2698"/>
              <a:ext cx="1125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ru-RU" sz="3000" b="1" dirty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3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? </a:t>
              </a:r>
              <a:endParaRPr lang="ru-RU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3319" name="Прямая со стрелкой 24"/>
          <p:cNvCxnSpPr>
            <a:cxnSpLocks noChangeShapeType="1"/>
          </p:cNvCxnSpPr>
          <p:nvPr/>
        </p:nvCxnSpPr>
        <p:spPr bwMode="auto">
          <a:xfrm>
            <a:off x="500034" y="3571876"/>
            <a:ext cx="7286676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9" name="Прямая со стрелкой 28"/>
          <p:cNvCxnSpPr/>
          <p:nvPr/>
        </p:nvCxnSpPr>
        <p:spPr>
          <a:xfrm>
            <a:off x="5000628" y="1785926"/>
            <a:ext cx="185738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1571604" y="1714488"/>
            <a:ext cx="178595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71934" y="857232"/>
            <a:ext cx="785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 ч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72066" y="1071546"/>
            <a:ext cx="17859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70 км/ч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8728" y="1071546"/>
            <a:ext cx="2714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? на 15 км/ч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0"/>
          <p:cNvCxnSpPr>
            <a:cxnSpLocks noChangeShapeType="1"/>
          </p:cNvCxnSpPr>
          <p:nvPr/>
        </p:nvCxnSpPr>
        <p:spPr bwMode="auto">
          <a:xfrm rot="5400000">
            <a:off x="7286644" y="3071810"/>
            <a:ext cx="857256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214282" y="3857628"/>
            <a:ext cx="83582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70+15= 85 (км/ч) –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скорость первого мотоциклиста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30"/>
          <p:cNvCxnSpPr>
            <a:cxnSpLocks noChangeShapeType="1"/>
          </p:cNvCxnSpPr>
          <p:nvPr/>
        </p:nvCxnSpPr>
        <p:spPr bwMode="auto">
          <a:xfrm rot="5400000">
            <a:off x="143638" y="3071016"/>
            <a:ext cx="857256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TextBox 54"/>
          <p:cNvSpPr txBox="1"/>
          <p:nvPr/>
        </p:nvSpPr>
        <p:spPr>
          <a:xfrm>
            <a:off x="214282" y="4500570"/>
            <a:ext cx="83582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 85+70= 155 (км/ч) –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скорость удаления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5720" y="5119062"/>
            <a:ext cx="83582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155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3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465 (км)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расстояние между мотоциклистами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42910" y="607220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857364"/>
            <a:ext cx="21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48 :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= 12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4286256"/>
            <a:ext cx="45005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38 • (457 + 24) – 10246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4810" y="1857364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 • в – 1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500306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625 :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= 5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4214810" y="2428868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 • 2</a:t>
            </a: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1214422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375 +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= 481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1285860"/>
            <a:ext cx="45005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45 + 17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&gt; 52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314324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571480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 :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= 18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571480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: 5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071934" y="3643314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4 = 14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3357562"/>
            <a:ext cx="3143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&lt; 12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14818"/>
            <a:ext cx="21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48 :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= 12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6000768"/>
            <a:ext cx="45005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38 • (457 + 24) – 10246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86116" y="4500570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 • в – 1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4714884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625 :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= 5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214678" y="4857760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 • 2</a:t>
            </a: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3929066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375 +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= 481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3643314"/>
            <a:ext cx="45005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45 + 17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&gt; 52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78" y="528638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2571744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 :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= 18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2928934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: 5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00562" y="6027003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4 = 14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5286388"/>
            <a:ext cx="45005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&lt; 12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-0.49087 L 0.00225 -0.82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04 0.00994 L -0.02604 -0.323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45 -0.43099 L 0.04045 -0.763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18 0.18543 L -0.02118 -0.147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18 0.0326 L -0.02118 -0.300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219 0.11376 L 0.49219 -0.2191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795 0.09318 L 0.47795 -0.2397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4 0.29411 L 0.02084 -0.0388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0" grpId="0"/>
      <p:bldP spid="14" grpId="0"/>
      <p:bldP spid="15" grpId="0"/>
      <p:bldP spid="16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571472" y="1500174"/>
            <a:ext cx="7358114" cy="3815794"/>
            <a:chOff x="1423809" y="1173467"/>
            <a:chExt cx="7165477" cy="433090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23809" y="1173467"/>
              <a:ext cx="7165477" cy="40347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75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ВЫРАЖЕНИЯ</a:t>
              </a:r>
            </a:p>
            <a:p>
              <a:pPr algn="ctr">
                <a:defRPr/>
              </a:pPr>
              <a:r>
                <a:rPr lang="ru-RU" sz="75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И </a:t>
              </a:r>
            </a:p>
            <a:p>
              <a:pPr algn="ctr">
                <a:defRPr/>
              </a:pPr>
              <a:r>
                <a:rPr lang="ru-RU" sz="75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УРАВНЕНИЯ.</a:t>
              </a:r>
              <a:endParaRPr lang="ru-RU" sz="75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214414" y="9286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   Длина кита 33 м. Это на 19 м больше, чем у акулы. Какова длина акулы?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kitgorbach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428868"/>
            <a:ext cx="3857652" cy="3429024"/>
          </a:xfrm>
        </p:spPr>
      </p:pic>
      <p:pic>
        <p:nvPicPr>
          <p:cNvPr id="8" name="Содержимое 7" descr="2172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2428868"/>
            <a:ext cx="4038600" cy="3429024"/>
          </a:xfrm>
        </p:spPr>
      </p:pic>
    </p:spTree>
    <p:extLst>
      <p:ext uri="{BB962C8B-B14F-4D97-AF65-F5344CB8AC3E}">
        <p14:creationId xmlns:p14="http://schemas.microsoft.com/office/powerpoint/2010/main" val="10533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2082792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Комар делает крыльями 1000 взмахов в секунду, это в 5 раз больше, чем пчела. Сколько взмахов в секунду делает пчела?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komar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3286124"/>
            <a:ext cx="3714747" cy="2786081"/>
          </a:xfrm>
        </p:spPr>
      </p:pic>
      <p:pic>
        <p:nvPicPr>
          <p:cNvPr id="6" name="Содержимое 5" descr="img2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3286124"/>
            <a:ext cx="3775166" cy="2786082"/>
          </a:xfrm>
        </p:spPr>
      </p:pic>
    </p:spTree>
    <p:extLst>
      <p:ext uri="{BB962C8B-B14F-4D97-AF65-F5344CB8AC3E}">
        <p14:creationId xmlns:p14="http://schemas.microsoft.com/office/powerpoint/2010/main" val="22985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357454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Бобр может не дышать под водой 15 минут, а кашалот – в 4 раза дольше. Какое время может пребывать под водой кашалот? 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56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928934"/>
            <a:ext cx="3175000" cy="3353611"/>
          </a:xfrm>
        </p:spPr>
      </p:pic>
      <p:pic>
        <p:nvPicPr>
          <p:cNvPr id="6" name="Содержимое 5" descr="kashalotic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3000372"/>
            <a:ext cx="3571901" cy="3325129"/>
          </a:xfrm>
        </p:spPr>
      </p:pic>
    </p:spTree>
    <p:extLst>
      <p:ext uri="{BB962C8B-B14F-4D97-AF65-F5344CB8AC3E}">
        <p14:creationId xmlns:p14="http://schemas.microsoft.com/office/powerpoint/2010/main" val="13288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86847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Масса новорожденного слонёнка - 130 кг, он на 1870 кг легче детёныша синего кита. Какова масса новорожденного синего кита?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86083818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20" y="2928934"/>
            <a:ext cx="4038600" cy="3028950"/>
          </a:xfrm>
        </p:spPr>
      </p:pic>
      <p:pic>
        <p:nvPicPr>
          <p:cNvPr id="6" name="Содержимое 5" descr="75267550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3000372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9605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Туловище японского гигантского краба достигает 60 см, а есть крабы-горошины с размером тела 2 см. Во сколько раз туловище краба-гиганта больше чем краба-горошины?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yaronskii-crab-payk5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357158" y="3429000"/>
            <a:ext cx="4038600" cy="2497959"/>
          </a:xfrm>
        </p:spPr>
      </p:pic>
      <p:pic>
        <p:nvPicPr>
          <p:cNvPr id="6" name="Содержимое 5" descr="Краб-горошина (Pisidia longimana)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6" y="3429000"/>
            <a:ext cx="4038600" cy="2472941"/>
          </a:xfrm>
        </p:spPr>
      </p:pic>
    </p:spTree>
    <p:extLst>
      <p:ext uri="{BB962C8B-B14F-4D97-AF65-F5344CB8AC3E}">
        <p14:creationId xmlns:p14="http://schemas.microsoft.com/office/powerpoint/2010/main" val="7395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442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   Длина кита 33 м. Это на 19 м больше, чем у акулы. Какова длина акулы?</vt:lpstr>
      <vt:lpstr>Комар делает крыльями 1000 взмахов в секунду, это в 5 раз больше, чем пчела. Сколько взмахов в секунду делает пчела?</vt:lpstr>
      <vt:lpstr>Бобр может не дышать под водой 15 минут, а кашалот – в 4 раза дольше. Какое время может пребывать под водой кашалот? </vt:lpstr>
      <vt:lpstr>Масса новорожденного слонёнка - 130 кг, он на 1870 кг легче детёныша синего кита. Какова масса новорожденного синего кита?</vt:lpstr>
      <vt:lpstr>Туловище японского гигантского краба достигает 60 см, а есть крабы-горошины с размером тела 2 см. Во сколько раз туловище краба-гиганта больше чем краба-горошины?</vt:lpstr>
      <vt:lpstr>Масса щуки – 34 кг, а рыбы-меч – на 265 кг больше. Какова масса рыбы-меч?</vt:lpstr>
      <vt:lpstr>Масса бурого медведя – 350 кг, а белого – 500 кг. На сколько килограммов белый медведь тяжелее бурого? </vt:lpstr>
      <vt:lpstr>Слону в зоопарке в сутки дают 90 кг еды, а верблюду – 15 кг. Во сколько раз слон съедает в сутки еды больше, чем верблюд?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72</cp:revision>
  <dcterms:created xsi:type="dcterms:W3CDTF">2014-07-09T08:33:20Z</dcterms:created>
  <dcterms:modified xsi:type="dcterms:W3CDTF">2020-05-12T04:55:49Z</dcterms:modified>
</cp:coreProperties>
</file>