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Основные темы и мотивы лирики А. Т. Твардовского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2000" b="1" dirty="0" smtClean="0"/>
              <a:t>Подготовил:</a:t>
            </a:r>
          </a:p>
          <a:p>
            <a:pPr algn="r">
              <a:buNone/>
            </a:pPr>
            <a:r>
              <a:rPr lang="ru-RU" sz="2000" b="1" dirty="0" smtClean="0"/>
              <a:t> учитель русского языка и литературы</a:t>
            </a:r>
          </a:p>
          <a:p>
            <a:pPr algn="r"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Умалатова С.И.</a:t>
            </a:r>
            <a:endParaRPr lang="ru-RU" sz="2000" b="1" dirty="0" smtClean="0"/>
          </a:p>
          <a:p>
            <a:pPr algn="r">
              <a:buNone/>
            </a:pPr>
            <a:endParaRPr lang="ru-RU" sz="2000" b="1" dirty="0" smtClean="0"/>
          </a:p>
          <a:p>
            <a:pPr algn="r">
              <a:buNone/>
            </a:pPr>
            <a:endParaRPr lang="ru-RU" sz="20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Стой, красуйся в зарницах  И огнях торжества  Мать родная, столица, Крепость мира, Москва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Тема войны – одна из центральных в творчестве Твардовского. Александр пишет о великом солдатском братстве, рождённом в годы испытаний. Великолепный образ Василия Тёркина сопровождал бойцов на фронтовых дорогах. Можно сказать, что память о войне так или иначе живёт в каждом послевоенном произведении. Она стала частью его мироощущени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Я знаю никакой моей вины  В том, что другие не пришли с войны,  В том, что они – кто старше, кто моложе –  Остались там, и не о том же речь,  Что я их мог, но не сумел сберечь,-  Речь не о том, но всё же, всё же, всё же…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Вот мать того, кто пал в бою с врагом  За жизнь, за нас. Снимите шапки, люди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В позднем творчестве Твардовского можно увидеть целый ряд тем, которые принято называть «философскими»: размышления о смысле человеческого бытия, о старости и молодости, жизни и смерти, смене людских поколений и радости жить, любить, работать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Спасибо, моя родная  Земля, мой отчий дом,  за всё, что о жизни знаю,  Что в сердце я ношу своём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… За своё в ответе,  Я об одном при жизни хлопочу;  О тои, что знаю лучше всех на свете,  Сказать хочу. И так, как я хочу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7"/>
            <a:ext cx="6500858" cy="6354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Просто – мне дорого всё, что и людям.  Всё, что мне дорого, то и пою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sz="4000" b="1" dirty="0" smtClean="0"/>
              <a:t>Цели: </a:t>
            </a:r>
            <a:r>
              <a:rPr lang="ru-RU" sz="4000" dirty="0" smtClean="0"/>
              <a:t>познакомить с биографией поэта, его творчеством; подчеркнуть любовь поэта к родной природе, выразительность и простоту языка, выражающего глубину чувств Твардовского; учить анализу стихотворений, отбору материала, его расположению, использованию.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cf.ppt-online.org/files/slide/l/lB6OIGMFf4oiTLkRUbWq0YztrCSesKEmPcV7Z1/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8312" cy="616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714356"/>
            <a:ext cx="4500594" cy="5268931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Твардовский – художник с мудрым сердцем и чистой совестью, до последнего дыхания преданный поэзии, человек большого гражданского мужества и честности.</a:t>
            </a:r>
          </a:p>
          <a:p>
            <a:pPr algn="r">
              <a:buNone/>
            </a:pPr>
            <a:r>
              <a:rPr lang="ru-RU" i="1" dirty="0" smtClean="0"/>
              <a:t>К. Кулиев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fb.ru/misc/i/gallery/25315/1276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371935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Александр Трифонович Твардовский – одна из самых ярких и противоречивых фигур в русской литературе. Сын раскулаченного крестьянина, создатель произведения, ставшие классикой литературы социалистического реализма. Мать Александра -  Мария Митрофановна Отец Александра –  Трифон  Гордеевич  Александр Твардовский в детстве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рошёл через две войны (Финскую и Великую Отечественную) военным корреспондентом, а в годы «оттепели» резко критиковал советскую власть, стал лидером оппозиции застойному режиму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15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В произведениях поэта часто возникают воспоминания детства и юности: лесная смоленская сторона, хуторок и деревья в Загорье, беседы крестьян у отцовской кузницы. Отсюда и пошли поэтические представления о России. Ранние стихи «Урожай», «Сенокос», «Весенние весточки и первые сборники – «Дорога» (1938), «Загорье» (1941) связаны с жизнью села. Хутор Загорье, восстановленный братьями поэта и дорога к хутору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Столбы, селенья, перекрёстки,  Хлеба, ольховые кусты,  Посадки нынешней берёзки,  Крутые новые мосты.  Поля бегут широким кругом, Поют протяжно провода,  А ветер прёт в стекло с натугой,  Густой и сильный, как вод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В военных и послевоенных сборниках «Стихи из записной книжки» (1946), «Послевоенные стихи» (1952) главное место занимает патриотическая тем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</Words>
  <Application>Microsoft Macintosh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Клавдия</dc:creator>
  <cp:lastModifiedBy>Саимат Умалатова</cp:lastModifiedBy>
  <cp:revision>7</cp:revision>
  <dcterms:created xsi:type="dcterms:W3CDTF">2018-04-10T00:31:37Z</dcterms:created>
  <dcterms:modified xsi:type="dcterms:W3CDTF">2020-03-17T10:15:26Z</dcterms:modified>
</cp:coreProperties>
</file>