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3" r:id="rId7"/>
    <p:sldId id="260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89681" autoAdjust="0"/>
  </p:normalViewPr>
  <p:slideViewPr>
    <p:cSldViewPr>
      <p:cViewPr varScale="1">
        <p:scale>
          <a:sx n="97" d="100"/>
          <a:sy n="97" d="100"/>
        </p:scale>
        <p:origin x="-37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7"/>
            <a:ext cx="8352928" cy="2160239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FF00"/>
                </a:solidFill>
              </a:rPr>
              <a:t>Периодическая система</a:t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химических элементов</a:t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Д.И. Менделеева</a:t>
            </a: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492896"/>
            <a:ext cx="2736304" cy="3575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420888"/>
            <a:ext cx="295232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МЕНДЕЛЕЕВ Дмитрий Иванович (1834-1907)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492896"/>
            <a:ext cx="331236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51520" y="1556792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 smtClean="0">
                <a:solidFill>
                  <a:schemeClr val="tx2"/>
                </a:solidFill>
              </a:rPr>
              <a:t>выдающийся русский деятель науки и культуры, автор фундаментальных исследований по химии, химической технологии, физике, метрологии, воздухоплаванию, метеорологии, сельскому хозяйству, экономике и др.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История открытия  таблицы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429000"/>
            <a:ext cx="230425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95536" y="1124744"/>
            <a:ext cx="8424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	Первооткрывателем таблицы стал российский ученый Дмитрий Менделеев. Неординарный ученый с широчайшим научным кругозором сумел объединить все представления о природе химических элементов в единую стройную концепцию. К середине XIX века было открыто 63 химических элемента, и ученые всего мира не раз предпринимали попытки объединить все существовавшие элементы в единую концепцию. Элементы предлагали разместить в порядке возрастания атомной массы и разбить на группы по сходству химических свойств.</a:t>
            </a:r>
          </a:p>
          <a:p>
            <a:pPr algn="just"/>
            <a:r>
              <a:rPr lang="ru-RU" sz="1400" dirty="0" smtClean="0"/>
              <a:t>	В 1863 году свою теорию предложил химик и музыкант Джон Александр </a:t>
            </a:r>
            <a:r>
              <a:rPr lang="ru-RU" sz="1400" dirty="0" err="1" smtClean="0"/>
              <a:t>Ньюленд</a:t>
            </a:r>
            <a:r>
              <a:rPr lang="ru-RU" sz="1400" dirty="0" smtClean="0"/>
              <a:t>, который предложил схему размещения химических элементов, схожую с той, что открыл Менделеев, но работа ученого не была принята всерьез научным сообществом из-за того, что автор увлекся поисками гармонии и связью музыки с химией. </a:t>
            </a:r>
          </a:p>
          <a:p>
            <a:pPr algn="just"/>
            <a:r>
              <a:rPr lang="ru-RU" sz="1400" dirty="0" smtClean="0"/>
              <a:t> </a:t>
            </a:r>
          </a:p>
          <a:p>
            <a:pPr algn="just"/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068960"/>
            <a:ext cx="59766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    </a:t>
            </a:r>
          </a:p>
          <a:p>
            <a:pPr algn="just"/>
            <a:r>
              <a:rPr lang="ru-RU" sz="1400" dirty="0" smtClean="0"/>
              <a:t>	В 1869 году Менделеев опубликовал свою схему периодической таблицы в журнале Русского химического общества и разослал извещение об открытии ведущим ученым мира. В дальнейшем химик не раз дорабатывал и улучшал схему, пока она не приобрела привычный вид. </a:t>
            </a:r>
          </a:p>
          <a:p>
            <a:pPr algn="just"/>
            <a:r>
              <a:rPr lang="ru-RU" sz="1400" dirty="0" smtClean="0"/>
              <a:t>	Суть открытия Менделеева в том, что с ростом атомной массы химические свойства элементов меняются не монотонно, а периодически. После определенного количества разных по свойствам элементов, свойства начинают повторяться. Так, калий похож на натрий, фтор - на хлор, а золото схоже с серебром и медью. </a:t>
            </a:r>
          </a:p>
          <a:p>
            <a:pPr algn="just"/>
            <a:r>
              <a:rPr lang="ru-RU" sz="1400" dirty="0" smtClean="0"/>
              <a:t>	В 1871 году Менделеев окончательно объединил идеи в периодический закон. Ученый предсказал открытие нескольких новых химических элементов и описал их химические свойства. В дальнейшем расчеты химика полностью подтвердились - галлий, скандий и германий полностью соответствовали тем свойствам, которые им приписал Менделеев.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507288" cy="626469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 smtClean="0"/>
              <a:t>                  </a:t>
            </a:r>
            <a:r>
              <a:rPr lang="ru-RU" sz="2400" dirty="0" smtClean="0"/>
              <a:t>Прообразом научной Периодическая система элементов явилась таблица «Опыт системы элементов, основанной на их атомном весе и химическом сходстве», составленная Менделеевым 1 марта 1869. На протяжении последующих двух лет автор совершенствовал эту таблицу, ввёл представления о группах, рядах и периодах элементов; сделал попытку оценить ёмкость малых и больших периодов, содержащих, по его мнению, соответственно по 7 и 17 элементов. В 1870 он назвал свою систему естественной, а в 1871 - периодической. Уже тогда структура Периодическая система элементов приобрела во многом современные очертания .</a:t>
            </a:r>
          </a:p>
          <a:p>
            <a:pPr algn="just">
              <a:buNone/>
            </a:pPr>
            <a:r>
              <a:rPr lang="ru-RU" sz="2400" dirty="0" smtClean="0"/>
              <a:t>              Чрезвычайно важным для эволюции Периодическая система элементов оказалось введённое Менделеевым представление о месте элемента в системе; положение элемента определяется номерами периода и группы. 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352928" cy="129614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Периодическая система элементов разработана </a:t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>Д. И. Менделеевым в 1869-1871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864096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85000" lnSpcReduction="10000"/>
          </a:bodyPr>
          <a:lstStyle/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Создание периодической системы позволило Д. И. Менделееву предсказать существование двенадцати неизвестных в то время элементов: скандия (</a:t>
            </a:r>
            <a:r>
              <a:rPr lang="ru-RU" dirty="0" err="1" smtClean="0">
                <a:ea typeface="Calibri" pitchFamily="34" charset="0"/>
                <a:cs typeface="Times New Roman" pitchFamily="18" charset="0"/>
              </a:rPr>
              <a:t>экабору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), галлия (</a:t>
            </a:r>
            <a:r>
              <a:rPr lang="ru-RU" dirty="0" err="1" smtClean="0">
                <a:ea typeface="Calibri" pitchFamily="34" charset="0"/>
                <a:cs typeface="Times New Roman" pitchFamily="18" charset="0"/>
              </a:rPr>
              <a:t>экаалюминием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), германия (</a:t>
            </a:r>
            <a:r>
              <a:rPr lang="ru-RU" dirty="0" err="1" smtClean="0">
                <a:ea typeface="Calibri" pitchFamily="34" charset="0"/>
                <a:cs typeface="Times New Roman" pitchFamily="18" charset="0"/>
              </a:rPr>
              <a:t>экасилицию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), технеция (</a:t>
            </a:r>
            <a:r>
              <a:rPr lang="ru-RU" dirty="0" err="1" smtClean="0">
                <a:ea typeface="Calibri" pitchFamily="34" charset="0"/>
                <a:cs typeface="Times New Roman" pitchFamily="18" charset="0"/>
              </a:rPr>
              <a:t>экамарганца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), гафния (аналога циркония), полония (</a:t>
            </a:r>
            <a:r>
              <a:rPr lang="ru-RU" dirty="0" err="1" smtClean="0">
                <a:ea typeface="Calibri" pitchFamily="34" charset="0"/>
                <a:cs typeface="Times New Roman" pitchFamily="18" charset="0"/>
              </a:rPr>
              <a:t>экателуру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), астата (</a:t>
            </a:r>
            <a:r>
              <a:rPr lang="ru-RU" dirty="0" err="1" smtClean="0">
                <a:ea typeface="Calibri" pitchFamily="34" charset="0"/>
                <a:cs typeface="Times New Roman" pitchFamily="18" charset="0"/>
              </a:rPr>
              <a:t>экайоду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), </a:t>
            </a:r>
            <a:r>
              <a:rPr lang="ru-RU" dirty="0" err="1" smtClean="0">
                <a:ea typeface="Calibri" pitchFamily="34" charset="0"/>
                <a:cs typeface="Times New Roman" pitchFamily="18" charset="0"/>
              </a:rPr>
              <a:t>франция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 (</a:t>
            </a:r>
            <a:r>
              <a:rPr lang="ru-RU" dirty="0" err="1" smtClean="0">
                <a:ea typeface="Calibri" pitchFamily="34" charset="0"/>
                <a:cs typeface="Times New Roman" pitchFamily="18" charset="0"/>
              </a:rPr>
              <a:t>экацезию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), радия (</a:t>
            </a:r>
            <a:r>
              <a:rPr lang="ru-RU" dirty="0" err="1" smtClean="0">
                <a:ea typeface="Calibri" pitchFamily="34" charset="0"/>
                <a:cs typeface="Times New Roman" pitchFamily="18" charset="0"/>
              </a:rPr>
              <a:t>экабарию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), актиния (</a:t>
            </a:r>
            <a:r>
              <a:rPr lang="ru-RU" dirty="0" err="1" smtClean="0">
                <a:ea typeface="Calibri" pitchFamily="34" charset="0"/>
                <a:cs typeface="Times New Roman" pitchFamily="18" charset="0"/>
              </a:rPr>
              <a:t>экалантану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) протактиния (</a:t>
            </a:r>
            <a:r>
              <a:rPr lang="ru-RU" dirty="0" err="1" smtClean="0">
                <a:ea typeface="Calibri" pitchFamily="34" charset="0"/>
                <a:cs typeface="Times New Roman" pitchFamily="18" charset="0"/>
              </a:rPr>
              <a:t>экатанталу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).</a:t>
            </a:r>
            <a:endParaRPr lang="ru-RU" sz="1600" dirty="0" smtClean="0"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	Д. И. Менделеев вычислил атомные веса этих элементов и описал свойства скандия, галлия и германия.</a:t>
            </a:r>
            <a:endParaRPr lang="ru-RU" sz="1600" dirty="0" smtClean="0"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1600" dirty="0" smtClean="0">
              <a:cs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	Пользуясь только положением элементов в системе, Д. И. Менделеев исправил атомный вес бора, урана, титана, церия и индия.</a:t>
            </a:r>
            <a:endParaRPr lang="ru-RU" sz="4000" dirty="0" smtClean="0"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Современный вариант периодической системы элементов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592" y="1600200"/>
            <a:ext cx="793081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Перспективный вариант системы элементов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784887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25144"/>
            <a:ext cx="784887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409</TotalTime>
  <Words>147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Периодическая система химических элементов Д.И. Менделеева</vt:lpstr>
      <vt:lpstr>МЕНДЕЛЕЕВ Дмитрий Иванович (1834-1907)</vt:lpstr>
      <vt:lpstr>История открытия  таблицы</vt:lpstr>
      <vt:lpstr>Слайд 4</vt:lpstr>
      <vt:lpstr>Периодическая система элементов разработана  Д. И. Менделеевым в 1869-1871. </vt:lpstr>
      <vt:lpstr>Слайд 6</vt:lpstr>
      <vt:lpstr>Современный вариант периодической системы элементов</vt:lpstr>
      <vt:lpstr>Перспективный вариант системы элементов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 самое интересное о таблице Д.И. Менделеева</dc:title>
  <dc:creator>DEN</dc:creator>
  <cp:lastModifiedBy>DEN</cp:lastModifiedBy>
  <cp:revision>129</cp:revision>
  <dcterms:created xsi:type="dcterms:W3CDTF">2013-02-10T12:50:37Z</dcterms:created>
  <dcterms:modified xsi:type="dcterms:W3CDTF">2013-02-25T15:18:13Z</dcterms:modified>
</cp:coreProperties>
</file>