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681" autoAdjust="0"/>
  </p:normalViewPr>
  <p:slideViewPr>
    <p:cSldViewPr>
      <p:cViewPr varScale="1">
        <p:scale>
          <a:sx n="97" d="100"/>
          <a:sy n="97" d="100"/>
        </p:scale>
        <p:origin x="-3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352928" cy="216023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Периодическая система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химических элементов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Д.И. Менделеева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2736304" cy="357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0888"/>
            <a:ext cx="295232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МЕНДЕЛЕЕВ Дмитрий Иванович (1834-1907)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33123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55679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tx2"/>
                </a:solidFill>
              </a:rPr>
              <a:t>выдающийся русский деятель науки и культуры, автор фундаментальных исследований по химии, химической технологии, физике, метрологии, воздухоплаванию, метеорологии, сельскому хозяйству, экономике и др.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открытия  таблицы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12474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Первооткрывателем таблицы стал российский ученый Дмитрий Менделеев. Неординарный ученый с широчайшим научным кругозором сумел объединить все представления о природе химических элементов в единую стройную концепцию. К середине XIX века было открыто 63 химических элемента, и ученые всего мира не раз предпринимали попытки объединить все существовавшие элементы в единую концепцию. Элементы предлагали разместить в порядке возрастания атомной массы и разбить на группы по сходству химических свойств.</a:t>
            </a:r>
          </a:p>
          <a:p>
            <a:pPr algn="just"/>
            <a:r>
              <a:rPr lang="ru-RU" sz="1400" dirty="0" smtClean="0"/>
              <a:t>	В 1863 году свою теорию предложил химик и музыкант Джон Александр </a:t>
            </a:r>
            <a:r>
              <a:rPr lang="ru-RU" sz="1400" dirty="0" err="1" smtClean="0"/>
              <a:t>Ньюленд</a:t>
            </a:r>
            <a:r>
              <a:rPr lang="ru-RU" sz="1400" dirty="0" smtClean="0"/>
              <a:t>, который предложил схему размещения химических элементов, схожую с той, что открыл Менделеев, но работа ученого не была принята всерьез научным сообществом из-за того, что автор увлекся поисками гармонии и связью музыки с химией. 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</a:t>
            </a:r>
          </a:p>
          <a:p>
            <a:pPr algn="just"/>
            <a:r>
              <a:rPr lang="ru-RU" sz="1400" dirty="0" smtClean="0"/>
              <a:t>	В 1869 году Менделеев опубликовал свою схему периодической таблицы в журнале Русского химического общества и разослал извещение об открытии ведущим ученым мира. В дальнейшем химик не раз дорабатывал и улучшал схему, пока она не приобрела привычный вид. </a:t>
            </a:r>
          </a:p>
          <a:p>
            <a:pPr algn="just"/>
            <a:r>
              <a:rPr lang="ru-RU" sz="1400" dirty="0" smtClean="0"/>
              <a:t>	Суть открытия Менделеева в том, что с ростом атомной массы химические свойства элементов меняются не монотонно, а периодически. После определенного количества разных по свойствам элементов, свойства начинают повторяться. Так, калий похож на натрий, фтор - на хлор, а золото схоже с серебром и медью. </a:t>
            </a:r>
          </a:p>
          <a:p>
            <a:pPr algn="just"/>
            <a:r>
              <a:rPr lang="ru-RU" sz="1400" dirty="0" smtClean="0"/>
              <a:t>	В 1871 году Менделеев окончательно объединил идеи в периодический закон. Ученый предсказал открытие нескольких новых химических элементов и описал их химические свойства. В дальнейшем расчеты химика полностью подтвердились - галлий, скандий и германий полностью соответствовали тем свойствам, которые им приписал Менделеев.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07288" cy="62646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              </a:t>
            </a:r>
            <a:r>
              <a:rPr lang="ru-RU" sz="2400" dirty="0" smtClean="0"/>
              <a:t>Прообразом научной Периодическая система элементов явилась таблица «Опыт системы элементов, основанной на их атомном весе и химическом сходстве», составленная Менделеевым 1 марта 1869. На протяжении последующих двух лет автор совершенствовал эту таблицу, ввёл представления о группах, рядах и периодах элементов; сделал попытку оценить ёмкость малых и больших периодов, содержащих, по его мнению, соответственно по 7 и 17 элементов. В 1870 он назвал свою систему естественной, а в 1871 - периодической. Уже тогда структура Периодическая система элементов приобрела во многом современные очертания .</a:t>
            </a:r>
          </a:p>
          <a:p>
            <a:pPr algn="just">
              <a:buNone/>
            </a:pPr>
            <a:r>
              <a:rPr lang="ru-RU" sz="2400" dirty="0" smtClean="0"/>
              <a:t>              Чрезвычайно важным для эволюции Периодическая система элементов оказалось введённое Менделеевым представление о месте элемента в системе; положение элемента определяется номерами периода и группы.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Периодическая система элементов разработана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Д. И. Менделеевым в 1869-1871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Создание периодической системы позволило Д. И. Менделееву предсказать существование двенадцати неизвестных в то время элементов: скандия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экабору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галлия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экаалюминием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германия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экасилицию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технеция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экамарганца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гафния (аналога циркония), полония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экателуру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астата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экайоду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франция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экацезию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радия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экабарию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), актиния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экалантану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 протактиния (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экатанталу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).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	Д. И. Менделеев вычислил атомные веса этих элементов и описал свойства скандия, галлия и германия.</a:t>
            </a: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	Пользуясь только положением элементов в системе, Д. И. Менделеев исправил атомный вес бора, урана, титана, церия и индия.</a:t>
            </a:r>
            <a:endParaRPr lang="ru-RU" sz="40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Современный вариант периодической системы элементов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92" y="1600200"/>
            <a:ext cx="7930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Перспективный вариант системы элементов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78488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147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Периодическая система химических элементов Д.И. Менделеева</vt:lpstr>
      <vt:lpstr>МЕНДЕЛЕЕВ Дмитрий Иванович (1834-1907)</vt:lpstr>
      <vt:lpstr>История открытия  таблицы</vt:lpstr>
      <vt:lpstr>Слайд 4</vt:lpstr>
      <vt:lpstr>Периодическая система элементов разработана  Д. И. Менделеевым в 1869-1871. </vt:lpstr>
      <vt:lpstr>Слайд 6</vt:lpstr>
      <vt:lpstr>Современный вариант периодической системы элементов</vt:lpstr>
      <vt:lpstr>Перспективный вариант системы элементов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самое интересное о таблице Д.И. Менделеева</dc:title>
  <dc:creator>DEN</dc:creator>
  <cp:lastModifiedBy>DEN</cp:lastModifiedBy>
  <cp:revision>129</cp:revision>
  <dcterms:created xsi:type="dcterms:W3CDTF">2013-02-10T12:50:37Z</dcterms:created>
  <dcterms:modified xsi:type="dcterms:W3CDTF">2013-02-25T15:18:13Z</dcterms:modified>
</cp:coreProperties>
</file>