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57" d="100"/>
          <a:sy n="57" d="100"/>
        </p:scale>
        <p:origin x="-552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9B46A-4A11-4E53-B31A-9A3B9D4A427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46ABD-F776-4D69-9966-2842ABD1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5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4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889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5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318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31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84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7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4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8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3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8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2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100F4-1E7E-49A5-BC21-5FCC928B198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535FB7-22A4-4C54-B868-095DD0CCB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2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370" y="701858"/>
            <a:ext cx="7766936" cy="1646302"/>
          </a:xfrm>
        </p:spPr>
        <p:txBody>
          <a:bodyPr/>
          <a:lstStyle/>
          <a:p>
            <a:pPr algn="ctr"/>
            <a:r>
              <a:rPr lang="ru-RU" sz="7200" b="1" dirty="0" smtClean="0"/>
              <a:t>Путешествие по планете Земля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124" y="4562683"/>
            <a:ext cx="3871685" cy="199051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http://4.bp.blogspot.com/-WvA3JLQJKJ4/UZqztrelQmI/AAAAAAAAACA/P_COfxCEetM/s1600/10816955-globo-que-muestra-el-mundo-entero-en-un-lado-de-una-esfera-relieve-sombreado-de-color-de-acuerdo-a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71" y="2485988"/>
            <a:ext cx="4067212" cy="40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Угадай материк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066116" cy="40573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200" b="1" dirty="0"/>
              <a:t>Здесь горы-великаны </a:t>
            </a:r>
            <a:r>
              <a:rPr lang="ru-RU" sz="2200" b="1" dirty="0" smtClean="0"/>
              <a:t>–</a:t>
            </a:r>
            <a:endParaRPr lang="ru-RU" sz="2200" dirty="0"/>
          </a:p>
          <a:p>
            <a:pPr marL="0" lvl="0" indent="0">
              <a:buNone/>
            </a:pPr>
            <a:r>
              <a:rPr lang="ru-RU" sz="2200" b="1" dirty="0" smtClean="0"/>
              <a:t>Тибет</a:t>
            </a:r>
            <a:r>
              <a:rPr lang="ru-RU" sz="2200" b="1" dirty="0"/>
              <a:t>, Алтай, </a:t>
            </a:r>
            <a:r>
              <a:rPr lang="ru-RU" sz="2200" b="1" dirty="0" smtClean="0"/>
              <a:t>Памир,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 smtClean="0"/>
              <a:t>Карпаты </a:t>
            </a:r>
            <a:r>
              <a:rPr lang="ru-RU" sz="2200" b="1" dirty="0"/>
              <a:t>и Балканы.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 smtClean="0"/>
              <a:t>Их </a:t>
            </a:r>
            <a:r>
              <a:rPr lang="ru-RU" sz="2200" b="1" dirty="0"/>
              <a:t>знает целый мир.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 smtClean="0"/>
              <a:t>Здесь </a:t>
            </a:r>
            <a:r>
              <a:rPr lang="ru-RU" sz="2200" b="1" dirty="0"/>
              <a:t>реки – Обь и Ангара,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 smtClean="0"/>
              <a:t>Дон</a:t>
            </a:r>
            <a:r>
              <a:rPr lang="ru-RU" sz="2200" b="1" dirty="0"/>
              <a:t>, Волга, Лена и Кура.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 smtClean="0"/>
              <a:t>Лесов </a:t>
            </a:r>
            <a:r>
              <a:rPr lang="ru-RU" sz="2200" b="1" dirty="0"/>
              <a:t>многообразие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 smtClean="0"/>
              <a:t>В </a:t>
            </a:r>
            <a:r>
              <a:rPr lang="ru-RU" sz="2200" b="1" dirty="0"/>
              <a:t>родной для нас ...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69005" y="5383530"/>
            <a:ext cx="2548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ЕВРАЗИИ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http://mypresentation.ru/documents/08001896488fb2d136c44240242fc402/img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23400" r="5891" b="6200"/>
          <a:stretch/>
        </p:blipFill>
        <p:spPr bwMode="auto">
          <a:xfrm>
            <a:off x="5258530" y="1930400"/>
            <a:ext cx="6807143" cy="40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adumka.ru/images/30747_kontur-mater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1" y="1906270"/>
            <a:ext cx="4754880" cy="42816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Угадай материк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" y="2160589"/>
            <a:ext cx="6286500" cy="40573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b="1" dirty="0"/>
              <a:t>Там снуют акулы, прыгают гориллы.</a:t>
            </a:r>
            <a:br>
              <a:rPr lang="ru-RU" sz="2400" b="1" dirty="0"/>
            </a:br>
            <a:r>
              <a:rPr lang="ru-RU" sz="2400" b="1" dirty="0"/>
              <a:t>Страшные «большие злые крокодилы</a:t>
            </a:r>
            <a:br>
              <a:rPr lang="ru-RU" sz="2400" b="1" dirty="0"/>
            </a:br>
            <a:r>
              <a:rPr lang="ru-RU" sz="2400" b="1" dirty="0"/>
              <a:t>Будут вас кусать, бить и обижать».</a:t>
            </a:r>
            <a:br>
              <a:rPr lang="ru-RU" sz="2400" b="1" dirty="0"/>
            </a:br>
            <a:r>
              <a:rPr lang="ru-RU" sz="2400" b="1" dirty="0"/>
              <a:t>Помните то место, где нельзя гулять?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3625" y="3880746"/>
            <a:ext cx="2548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АФРИКА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deti-i-mama.ru/wp-content/uploads/2016/04/barmalei-krokod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342411"/>
            <a:ext cx="7385050" cy="25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ecoration-creations.com/pub/jungle/afriqu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565" y="239041"/>
            <a:ext cx="4103370" cy="410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Угадай материк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" y="2160589"/>
            <a:ext cx="5657850" cy="40573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b="1" dirty="0">
                <a:ea typeface="Calibri" panose="020F0502020204030204" pitchFamily="34" charset="0"/>
              </a:rPr>
              <a:t>Лишь в стране большой, зелёной</a:t>
            </a:r>
            <a:br>
              <a:rPr lang="ru-RU" sz="2400" b="1" dirty="0">
                <a:ea typeface="Calibri" panose="020F0502020204030204" pitchFamily="34" charset="0"/>
              </a:rPr>
            </a:br>
            <a:r>
              <a:rPr lang="ru-RU" sz="2400" b="1" dirty="0">
                <a:ea typeface="Calibri" panose="020F0502020204030204" pitchFamily="34" charset="0"/>
              </a:rPr>
              <a:t>Кенгуру живёт смышлёный.</a:t>
            </a:r>
            <a:br>
              <a:rPr lang="ru-RU" sz="2400" b="1" dirty="0">
                <a:ea typeface="Calibri" panose="020F0502020204030204" pitchFamily="34" charset="0"/>
              </a:rPr>
            </a:br>
            <a:r>
              <a:rPr lang="ru-RU" sz="2400" b="1" dirty="0">
                <a:ea typeface="Calibri" panose="020F0502020204030204" pitchFamily="34" charset="0"/>
              </a:rPr>
              <a:t>Он своих детей не бросит,</a:t>
            </a:r>
            <a:br>
              <a:rPr lang="ru-RU" sz="2400" b="1" dirty="0">
                <a:ea typeface="Calibri" panose="020F0502020204030204" pitchFamily="34" charset="0"/>
              </a:rPr>
            </a:br>
            <a:r>
              <a:rPr lang="ru-RU" sz="2400" b="1" dirty="0">
                <a:ea typeface="Calibri" panose="020F0502020204030204" pitchFamily="34" charset="0"/>
              </a:rPr>
              <a:t>Он с собой их в сумке носит.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2315" y="3816261"/>
            <a:ext cx="2548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АВСТРАЛИЯ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25" y="4277926"/>
            <a:ext cx="3422269" cy="2421255"/>
          </a:xfrm>
          <a:prstGeom prst="rect">
            <a:avLst/>
          </a:prstGeom>
        </p:spPr>
      </p:pic>
      <p:pic>
        <p:nvPicPr>
          <p:cNvPr id="3074" name="Picture 2" descr="http://3.bp.blogspot.com/-hU6VaMyFHAU/VTJ26fDhrgI/AAAAAAAAAAs/R-lerM9-nXo/s1600/940053__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73" y="1947064"/>
            <a:ext cx="6479047" cy="42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6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Угадай материк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133" y="1906270"/>
            <a:ext cx="4683336" cy="4057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Мы найдём на глобусе</a:t>
            </a:r>
            <a:br>
              <a:rPr lang="ru-RU" sz="2800" b="1" dirty="0"/>
            </a:br>
            <a:r>
              <a:rPr lang="ru-RU" sz="2800" b="1" dirty="0"/>
              <a:t>Два различных полюса!</a:t>
            </a:r>
            <a:br>
              <a:rPr lang="ru-RU" sz="2800" b="1" dirty="0"/>
            </a:br>
            <a:r>
              <a:rPr lang="ru-RU" sz="2800" b="1" dirty="0"/>
              <a:t>А у Южного найдём</a:t>
            </a:r>
            <a:br>
              <a:rPr lang="ru-RU" sz="2800" b="1" dirty="0"/>
            </a:br>
            <a:r>
              <a:rPr lang="ru-RU" sz="2800" b="1" dirty="0"/>
              <a:t>Материк, покрытый льдом!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3133" y="4286250"/>
            <a:ext cx="2548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АНТАРКТИДА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s://upload.wikimedia.org/wikipedia/commons/thumb/3/38/Antarctica_on_the_globe_%28red%29.svg/1200px-Antarctica_on_the_globe_%28red%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473" y="94615"/>
            <a:ext cx="3234690" cy="323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absurdopedia.net/b/bd/%D0%9F%D0%B8%D0%BD%D0%B3%D0%B2%D0%B8%D0%BD%D1%8B_%D0%B2_%D0%90%D0%BD%D1%82%D0%B0%D1%80%D0%BA%D1%82%D0%B8%D0%B4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30" y="3523615"/>
            <a:ext cx="7682866" cy="32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singpeacearoundtheworld.com/wp-content/uploads/2016/01/N.-America-Website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62" y="76804"/>
            <a:ext cx="2809976" cy="29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623061"/>
            <a:ext cx="3211830" cy="5040630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sz="2800" dirty="0" smtClean="0"/>
              <a:t>Два </a:t>
            </a:r>
            <a:r>
              <a:rPr lang="ru-RU" sz="2800" dirty="0"/>
              <a:t>материка: </a:t>
            </a:r>
            <a:endParaRPr lang="ru-RU" sz="2800" dirty="0" smtClean="0"/>
          </a:p>
          <a:p>
            <a:pPr marL="0" indent="0" fontAlgn="base">
              <a:buNone/>
            </a:pPr>
            <a:r>
              <a:rPr lang="ru-RU" sz="2800" dirty="0" smtClean="0"/>
              <a:t>Северная</a:t>
            </a:r>
            <a:r>
              <a:rPr lang="ru-RU" sz="2800" dirty="0"/>
              <a:t>, Южная, </a:t>
            </a:r>
            <a:endParaRPr lang="ru-RU" sz="2800" dirty="0" smtClean="0"/>
          </a:p>
          <a:p>
            <a:pPr marL="0" indent="0" fontAlgn="base">
              <a:buNone/>
            </a:pPr>
            <a:r>
              <a:rPr lang="ru-RU" sz="2800" dirty="0" smtClean="0"/>
              <a:t>Все </a:t>
            </a:r>
            <a:r>
              <a:rPr lang="ru-RU" sz="2800" dirty="0"/>
              <a:t>легко пока. </a:t>
            </a:r>
            <a:endParaRPr lang="ru-RU" sz="2800" dirty="0" smtClean="0"/>
          </a:p>
          <a:p>
            <a:pPr marL="0" indent="0" fontAlgn="base">
              <a:buNone/>
            </a:pPr>
            <a:r>
              <a:rPr lang="ru-RU" sz="2800" dirty="0" smtClean="0"/>
              <a:t>Штаты</a:t>
            </a:r>
            <a:r>
              <a:rPr lang="ru-RU" sz="2800" dirty="0"/>
              <a:t>, Мексика, Канада </a:t>
            </a:r>
            <a:endParaRPr lang="ru-RU" sz="2800" dirty="0" smtClean="0"/>
          </a:p>
          <a:p>
            <a:pPr marL="0" indent="0" fontAlgn="base">
              <a:buNone/>
            </a:pPr>
            <a:r>
              <a:rPr lang="ru-RU" sz="2800" dirty="0" smtClean="0"/>
              <a:t>В </a:t>
            </a:r>
            <a:r>
              <a:rPr lang="ru-RU" sz="2800" dirty="0"/>
              <a:t>Северной живут, </a:t>
            </a:r>
            <a:endParaRPr lang="ru-RU" sz="2800" dirty="0" smtClean="0"/>
          </a:p>
          <a:p>
            <a:pPr marL="0" indent="0" fontAlgn="base">
              <a:buNone/>
            </a:pPr>
            <a:r>
              <a:rPr lang="ru-RU" sz="2800" dirty="0" smtClean="0"/>
              <a:t>Ураганы </a:t>
            </a:r>
            <a:r>
              <a:rPr lang="ru-RU" sz="2800" dirty="0"/>
              <a:t>и торнадо </a:t>
            </a:r>
            <a:endParaRPr lang="ru-RU" sz="2800" dirty="0" smtClean="0"/>
          </a:p>
          <a:p>
            <a:pPr marL="0" indent="0" fontAlgn="base">
              <a:buNone/>
            </a:pPr>
            <a:r>
              <a:rPr lang="ru-RU" sz="2800" dirty="0" smtClean="0"/>
              <a:t>Пролетают </a:t>
            </a:r>
            <a:r>
              <a:rPr lang="ru-RU" sz="2800" dirty="0"/>
              <a:t>тут. </a:t>
            </a:r>
            <a:endParaRPr lang="ru-RU" sz="2800" dirty="0" smtClean="0"/>
          </a:p>
          <a:p>
            <a:pPr marL="0" indent="0" fontAlgn="base">
              <a:buNone/>
            </a:pPr>
            <a:r>
              <a:rPr lang="ru-RU" sz="2800" dirty="0" smtClean="0"/>
              <a:t>В </a:t>
            </a:r>
            <a:r>
              <a:rPr lang="ru-RU" sz="2800" dirty="0"/>
              <a:t>Южной – вот Колумбия, </a:t>
            </a:r>
            <a:endParaRPr lang="ru-RU" sz="2800" dirty="0" smtClean="0"/>
          </a:p>
          <a:p>
            <a:pPr marL="0" indent="0" fontAlgn="base">
              <a:buNone/>
            </a:pPr>
            <a:r>
              <a:rPr lang="ru-RU" sz="2800" dirty="0" smtClean="0"/>
              <a:t>Чили</a:t>
            </a:r>
            <a:r>
              <a:rPr lang="ru-RU" sz="2800" dirty="0"/>
              <a:t>, здесь – Бразилия, </a:t>
            </a:r>
            <a:endParaRPr lang="ru-RU" sz="2800" dirty="0" smtClean="0"/>
          </a:p>
          <a:p>
            <a:pPr marL="0" indent="0" fontAlgn="base">
              <a:buNone/>
            </a:pPr>
            <a:r>
              <a:rPr lang="ru-RU" sz="2800" dirty="0" smtClean="0"/>
              <a:t>Аргентина</a:t>
            </a:r>
            <a:r>
              <a:rPr lang="ru-RU" sz="2800" dirty="0"/>
              <a:t>, Парагвай, </a:t>
            </a:r>
            <a:endParaRPr lang="ru-RU" sz="2800" dirty="0" smtClean="0"/>
          </a:p>
          <a:p>
            <a:pPr marL="0" indent="0" fontAlgn="base">
              <a:buNone/>
            </a:pPr>
            <a:r>
              <a:rPr lang="ru-RU" sz="2800" dirty="0" smtClean="0"/>
              <a:t>Перу </a:t>
            </a:r>
            <a:r>
              <a:rPr lang="ru-RU" sz="2800" dirty="0"/>
              <a:t>и Боливия. </a:t>
            </a:r>
            <a:endParaRPr lang="ru-RU" sz="28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47620"/>
            <a:ext cx="8596668" cy="13208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Америка</a:t>
            </a:r>
            <a:endParaRPr lang="ru-RU" sz="6600" b="1" dirty="0"/>
          </a:p>
        </p:txBody>
      </p:sp>
      <p:pic>
        <p:nvPicPr>
          <p:cNvPr id="6148" name="Picture 4" descr="http://golos-buryatyi.ru/wp-content/uploads/2016/03/piranyi-v-gusinom-oz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0" y="5215056"/>
            <a:ext cx="1722120" cy="112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45280" y="1568420"/>
            <a:ext cx="6096000" cy="34522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 fontAlgn="base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Речки есть большие, </a:t>
            </a:r>
          </a:p>
          <a:p>
            <a:pPr lvl="0" defTabSz="457200" fontAlgn="base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Помнить это нужно: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defTabSz="457200" fontAlgn="base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Миссисипи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в Северной, </a:t>
            </a:r>
          </a:p>
          <a:p>
            <a:pPr lvl="0" defTabSz="457200" fontAlgn="base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Амазонка – в Южной. </a:t>
            </a:r>
          </a:p>
          <a:p>
            <a:pPr lvl="0" defTabSz="457200" fontAlgn="base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Тянутся высокие</a:t>
            </a:r>
          </a:p>
          <a:p>
            <a:pPr lvl="0" defTabSz="457200" fontAlgn="base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Горы цепью дружно: </a:t>
            </a:r>
          </a:p>
          <a:p>
            <a:pPr lvl="0" defTabSz="457200" fontAlgn="base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Кордильеры – в Северной,</a:t>
            </a:r>
          </a:p>
          <a:p>
            <a:pPr lvl="0" defTabSz="457200" fontAlgn="base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Горы Анды – в Южной</a:t>
            </a:r>
          </a:p>
        </p:txBody>
      </p:sp>
      <p:pic>
        <p:nvPicPr>
          <p:cNvPr id="6150" name="Picture 6" descr="https://upload.wikimedia.org/wikipedia/commons/thumb/d/d0/Cartography_of_South_America.svg/866px-Cartography_of_South_Americ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61" y="2900471"/>
            <a:ext cx="2503896" cy="29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ww.forumlordum.net/attachments/4851d1357043322/niagara-elalesi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37" y="5103021"/>
            <a:ext cx="2021803" cy="15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13208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Рекорды материков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60220"/>
            <a:ext cx="8596668" cy="4777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1. Самые высокие горы Земли - </a:t>
            </a:r>
          </a:p>
          <a:p>
            <a:pPr marL="0" indent="0">
              <a:buNone/>
            </a:pPr>
            <a:r>
              <a:rPr lang="ru-RU" sz="2400" dirty="0" smtClean="0"/>
              <a:t>2. Самое высокая горная вершина в мире -</a:t>
            </a:r>
          </a:p>
          <a:p>
            <a:pPr marL="0" indent="0">
              <a:buNone/>
            </a:pPr>
            <a:r>
              <a:rPr lang="ru-RU" sz="2400" dirty="0" smtClean="0"/>
              <a:t>3</a:t>
            </a:r>
            <a:r>
              <a:rPr lang="ru-RU" sz="2400" dirty="0"/>
              <a:t>.  Самый большой остров мира -</a:t>
            </a:r>
          </a:p>
          <a:p>
            <a:pPr marL="0" indent="0">
              <a:buNone/>
            </a:pPr>
            <a:r>
              <a:rPr lang="ru-RU" sz="2400" dirty="0"/>
              <a:t>4. Самая многоводная река мира -</a:t>
            </a:r>
          </a:p>
          <a:p>
            <a:pPr marL="0" indent="0">
              <a:buNone/>
            </a:pPr>
            <a:r>
              <a:rPr lang="ru-RU" sz="2400" dirty="0"/>
              <a:t>5. Самая длинная река мира - </a:t>
            </a:r>
          </a:p>
          <a:p>
            <a:pPr marL="0" indent="0">
              <a:buNone/>
            </a:pPr>
            <a:r>
              <a:rPr lang="ru-RU" sz="2400" dirty="0"/>
              <a:t>6. Самое  глубокое озеро мира </a:t>
            </a:r>
            <a:r>
              <a:rPr lang="ru-RU" sz="2400" dirty="0" smtClean="0"/>
              <a:t>–</a:t>
            </a:r>
          </a:p>
          <a:p>
            <a:pPr marL="0" indent="0">
              <a:buNone/>
            </a:pPr>
            <a:r>
              <a:rPr lang="ru-RU" sz="2400" dirty="0" smtClean="0"/>
              <a:t>7. Самое влажное место на Земле – </a:t>
            </a:r>
          </a:p>
          <a:p>
            <a:pPr marL="0" indent="0">
              <a:buNone/>
            </a:pPr>
            <a:r>
              <a:rPr lang="ru-RU" sz="2400" dirty="0" smtClean="0"/>
              <a:t>8. Самая большая и жаркая пустыня в мире –</a:t>
            </a:r>
          </a:p>
          <a:p>
            <a:pPr marL="0" indent="0">
              <a:buNone/>
            </a:pPr>
            <a:r>
              <a:rPr lang="ru-RU" sz="2400" dirty="0" smtClean="0"/>
              <a:t>9. Самое высокое и долго живущее дерево на Земле – </a:t>
            </a:r>
          </a:p>
          <a:p>
            <a:pPr marL="0" indent="0">
              <a:buNone/>
            </a:pPr>
            <a:r>
              <a:rPr lang="ru-RU" sz="2400" dirty="0" smtClean="0"/>
              <a:t>10. Самый высокий водопад в мире -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29250" y="1760220"/>
            <a:ext cx="230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ГИМАЛАИ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7268" y="2273340"/>
            <a:ext cx="426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ДЖОМОЛУНГМА (ЭВЕРЕСТ)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7370" y="2739329"/>
            <a:ext cx="230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ГРЕНЛАНДИЯ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2838" y="3275677"/>
            <a:ext cx="230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АМАЗОНКА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3030" y="3753464"/>
            <a:ext cx="284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НИЛ с КАГЕРОЙ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2838" y="4231251"/>
            <a:ext cx="230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БАЙКАЛ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570" y="4752096"/>
            <a:ext cx="230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ЧЕРАПУНДЖИ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9010" y="5285043"/>
            <a:ext cx="230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САХАРА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53450" y="5782903"/>
            <a:ext cx="230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СЕКВОЙЯ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4580" y="6228571"/>
            <a:ext cx="230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АНХЕЛЬ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4" y="255270"/>
            <a:ext cx="8596668" cy="89916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Узнай меня! Где я обитаю?</a:t>
            </a:r>
            <a:endParaRPr lang="ru-RU" sz="5400" b="1" dirty="0"/>
          </a:p>
        </p:txBody>
      </p:sp>
      <p:pic>
        <p:nvPicPr>
          <p:cNvPr id="8194" name="Picture 2" descr="https://img.fonwall.ru/o/68/tigr-hischnik-morda-lapy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" y="1463359"/>
            <a:ext cx="2231136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ikeshok.ru/wp-content/uploads/2017/03/headings_8619_6977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18" y="3166748"/>
            <a:ext cx="2399665" cy="15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exproc.ru/prefix/bbe8eb2beabaeea4184c799430268d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86" y="3877951"/>
            <a:ext cx="2310598" cy="184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n12.nevsedoma.com.ua/photo/183/3/tree-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0" y="3166748"/>
            <a:ext cx="2310040" cy="34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nature-animals.ru/images/stories/bizon/bizon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26" y="1463359"/>
            <a:ext cx="2269133" cy="20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s3-eu-west-1.amazonaws.com/files.surfory.com/uploads/2015/5/26/54f1e3661f395d431c8b4572/1280x/5563fa471f395dca018b46a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19" y="1460388"/>
            <a:ext cx="2399665" cy="14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zoolandy.ru/wp-content/uploads/2016/09/%D0%9A%D0%B0%D0%BF%D0%B8%D0%B1%D0%B0%D1%80%D0%B0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18" y="4949828"/>
            <a:ext cx="2399665" cy="17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www.o-prirode.com/_nw/3/7138348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02" y="255270"/>
            <a:ext cx="2811897" cy="210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topnauka.ru/wp-content/uploads/2014/09/wpid-pevchaya-obitayuschaya-v-vostochnoy-avstralii-i-v-tasmanii_i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02" y="2663711"/>
            <a:ext cx="2811897" cy="15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://xn--80adjapb7awdo4m.xn--p1ai.images.1c-bitrix-cdn.ru/upload/medialibrary/8d2/36824116.jpg?146530991331658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77" y="4538667"/>
            <a:ext cx="2856865" cy="19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286092" y="1528176"/>
            <a:ext cx="412503" cy="3808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82003" y="3260595"/>
            <a:ext cx="412503" cy="3808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3251648" y="1519413"/>
            <a:ext cx="412503" cy="3808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Овал 16"/>
          <p:cNvSpPr/>
          <p:nvPr/>
        </p:nvSpPr>
        <p:spPr>
          <a:xfrm>
            <a:off x="3208979" y="3965039"/>
            <a:ext cx="412503" cy="3808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Овал 17"/>
          <p:cNvSpPr/>
          <p:nvPr/>
        </p:nvSpPr>
        <p:spPr>
          <a:xfrm>
            <a:off x="7862180" y="2360554"/>
            <a:ext cx="412503" cy="3808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Овал 18"/>
          <p:cNvSpPr/>
          <p:nvPr/>
        </p:nvSpPr>
        <p:spPr>
          <a:xfrm>
            <a:off x="7883103" y="4289421"/>
            <a:ext cx="412503" cy="3808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Овал 19"/>
          <p:cNvSpPr/>
          <p:nvPr/>
        </p:nvSpPr>
        <p:spPr>
          <a:xfrm>
            <a:off x="7885774" y="6250937"/>
            <a:ext cx="412503" cy="3808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Овал 20"/>
          <p:cNvSpPr/>
          <p:nvPr/>
        </p:nvSpPr>
        <p:spPr>
          <a:xfrm>
            <a:off x="11521832" y="323956"/>
            <a:ext cx="412503" cy="3808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Овал 21"/>
          <p:cNvSpPr/>
          <p:nvPr/>
        </p:nvSpPr>
        <p:spPr>
          <a:xfrm>
            <a:off x="11521831" y="2778606"/>
            <a:ext cx="412503" cy="3808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3" name="Овал 22"/>
          <p:cNvSpPr/>
          <p:nvPr/>
        </p:nvSpPr>
        <p:spPr>
          <a:xfrm>
            <a:off x="11144250" y="4670315"/>
            <a:ext cx="827349" cy="4046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</a:rPr>
              <a:t>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8235" y="2199653"/>
            <a:ext cx="3582837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Тигр (Евразия)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Секвойя (С. Америка)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Овцебык (С. Америка)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Жираф (Африка)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Колибри (Ю. Америка)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Панда (Евразия)</a:t>
            </a:r>
          </a:p>
          <a:p>
            <a:pPr marL="342900" indent="-342900">
              <a:buAutoNum type="arabicPeriod"/>
            </a:pPr>
            <a:r>
              <a:rPr lang="ru-RU" sz="2000" dirty="0" err="1" smtClean="0"/>
              <a:t>Капибара</a:t>
            </a:r>
            <a:r>
              <a:rPr lang="ru-RU" sz="2000" dirty="0" smtClean="0"/>
              <a:t> (Ю. Америка)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Утконос (Австралия)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Лирохвост (</a:t>
            </a:r>
            <a:r>
              <a:rPr lang="ru-RU" sz="2000" dirty="0"/>
              <a:t>А</a:t>
            </a:r>
            <a:r>
              <a:rPr lang="ru-RU" sz="2000" dirty="0" smtClean="0"/>
              <a:t>встралия)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Пингвин (Антарктида)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8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779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Берегите планету!!!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46" y="1090072"/>
            <a:ext cx="3827760" cy="54779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Смотрю на глобус– шар земной.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И вдруг вздохнул он, как живой.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И шепчут мне материки: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“Ты береги, нас, береги”.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 тревоге рощи и леса,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роса на травах, как слеза.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И тихо просят родники: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“Будь Человеком, человек.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 тебя мы верим, не солги,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ты береги нас, береги”.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Грустит глубокая река,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свои, теряя берега.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И слышу голос я реки: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“Ты береги нас, береги</a:t>
            </a:r>
            <a:r>
              <a:rPr lang="ru-RU" b="1" dirty="0" smtClean="0"/>
              <a:t>”.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5094" y="1090072"/>
            <a:ext cx="3791413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Смотрю на глобус, шар земной, 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такой прекрасный и родной.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шепчут губы: “Не солгу, 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я сберегу вас, сберегу”.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http://static.chance.ru/sites/default/files/styles/big_photo_gallery/public/images/i_3_130.jpg?itok=-QQSDr8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94" y="2832787"/>
            <a:ext cx="5573414" cy="35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398</Words>
  <Application>Microsoft Office PowerPoint</Application>
  <PresentationFormat>Произвольный</PresentationFormat>
  <Paragraphs>102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Путешествие по планете Земля</vt:lpstr>
      <vt:lpstr>Угадай материк</vt:lpstr>
      <vt:lpstr>Угадай материк</vt:lpstr>
      <vt:lpstr>Угадай материк</vt:lpstr>
      <vt:lpstr>Угадай материк</vt:lpstr>
      <vt:lpstr>Америка</vt:lpstr>
      <vt:lpstr>Рекорды материков</vt:lpstr>
      <vt:lpstr>Узнай меня! Где я обитаю?</vt:lpstr>
      <vt:lpstr>Берегите планету!!!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планете Земля</dc:title>
  <dc:creator>Пользователь</dc:creator>
  <cp:lastModifiedBy>0000</cp:lastModifiedBy>
  <cp:revision>22</cp:revision>
  <dcterms:created xsi:type="dcterms:W3CDTF">2017-04-25T16:49:54Z</dcterms:created>
  <dcterms:modified xsi:type="dcterms:W3CDTF">2020-05-10T13:30:14Z</dcterms:modified>
</cp:coreProperties>
</file>