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66" r:id="rId4"/>
    <p:sldId id="261" r:id="rId5"/>
    <p:sldId id="260" r:id="rId6"/>
    <p:sldId id="262" r:id="rId7"/>
    <p:sldId id="263" r:id="rId8"/>
    <p:sldId id="264" r:id="rId9"/>
    <p:sldId id="267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68F-3749-412B-B11D-04993B63A52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C418-8DDB-4887-BF8D-0270EE6FD7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20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68F-3749-412B-B11D-04993B63A52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C418-8DDB-4887-BF8D-0270EE6FD7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76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68F-3749-412B-B11D-04993B63A52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C418-8DDB-4887-BF8D-0270EE6FD7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4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68F-3749-412B-B11D-04993B63A52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C418-8DDB-4887-BF8D-0270EE6FD7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4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68F-3749-412B-B11D-04993B63A52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C418-8DDB-4887-BF8D-0270EE6FD7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75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68F-3749-412B-B11D-04993B63A52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C418-8DDB-4887-BF8D-0270EE6FD7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51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68F-3749-412B-B11D-04993B63A52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C418-8DDB-4887-BF8D-0270EE6FD7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3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68F-3749-412B-B11D-04993B63A52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C418-8DDB-4887-BF8D-0270EE6FD7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82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68F-3749-412B-B11D-04993B63A52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C418-8DDB-4887-BF8D-0270EE6FD7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53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68F-3749-412B-B11D-04993B63A52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C418-8DDB-4887-BF8D-0270EE6FD7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44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7868F-3749-412B-B11D-04993B63A52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C418-8DDB-4887-BF8D-0270EE6FD7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23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7868F-3749-412B-B11D-04993B63A529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6C418-8DDB-4887-BF8D-0270EE6FD7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10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Travelling around </a:t>
            </a:r>
            <a:endParaRPr lang="ru-RU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the world</a:t>
            </a:r>
            <a:endParaRPr lang="ru-RU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3" name="Picture 6" descr="&amp;Ocy;&amp;tcy;&amp;iecy;&amp;lcy;&amp;icy; &amp;vcy; &amp;Icy;&amp;ncy;&amp;dcy;&amp;icy;&amp;icy;, &amp;ocy;&amp;tcy;&amp;dcy;&amp;ycy;&amp;khcy; &amp;icy; &amp;tcy;&amp;ucy;&amp;rcy;&amp;icy;&amp;zcy;&amp;mcy; &amp;vcy; &amp;icy;&amp;ncy;&amp;dcy;&amp;icy;&amp;i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036496" cy="554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60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060848"/>
            <a:ext cx="590465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you!</a:t>
            </a:r>
          </a:p>
          <a:p>
            <a:pPr algn="ctr"/>
            <a:r>
              <a:rPr 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Goodbye!</a:t>
            </a:r>
            <a:endParaRPr lang="ru-RU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91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484784"/>
            <a:ext cx="69847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chemeClr val="tx2">
                    <a:lumMod val="50000"/>
                  </a:schemeClr>
                </a:solidFill>
              </a:rPr>
              <a:t>So many countries all over the world,</a:t>
            </a:r>
            <a:br>
              <a:rPr lang="en-US" sz="2800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b="1" i="1" dirty="0">
                <a:solidFill>
                  <a:schemeClr val="tx2">
                    <a:lumMod val="50000"/>
                  </a:schemeClr>
                </a:solidFill>
              </a:rPr>
              <a:t>So many people and life-tales told! </a:t>
            </a:r>
            <a:br>
              <a:rPr lang="en-US" sz="2800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b="1" i="1" dirty="0">
                <a:solidFill>
                  <a:schemeClr val="tx2">
                    <a:lumMod val="50000"/>
                  </a:schemeClr>
                </a:solidFill>
              </a:rPr>
              <a:t>Different cities, languages, poems, </a:t>
            </a:r>
            <a:br>
              <a:rPr lang="en-US" sz="2800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b="1" i="1" dirty="0">
                <a:solidFill>
                  <a:schemeClr val="tx2">
                    <a:lumMod val="50000"/>
                  </a:schemeClr>
                </a:solidFill>
              </a:rPr>
              <a:t>Amazing traditions, legends and stories.</a:t>
            </a:r>
            <a:br>
              <a:rPr lang="en-US" sz="2800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b="1" i="1" dirty="0">
                <a:solidFill>
                  <a:schemeClr val="tx2">
                    <a:lumMod val="50000"/>
                  </a:schemeClr>
                </a:solidFill>
              </a:rPr>
              <a:t>We travel east, we travel west, </a:t>
            </a:r>
            <a:br>
              <a:rPr lang="en-US" sz="2800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b="1" i="1" dirty="0">
                <a:solidFill>
                  <a:schemeClr val="tx2">
                    <a:lumMod val="50000"/>
                  </a:schemeClr>
                </a:solidFill>
              </a:rPr>
              <a:t>If South is warm, North is cold, </a:t>
            </a:r>
            <a:br>
              <a:rPr lang="en-US" sz="2800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b="1" i="1" dirty="0">
                <a:solidFill>
                  <a:schemeClr val="tx2">
                    <a:lumMod val="50000"/>
                  </a:schemeClr>
                </a:solidFill>
              </a:rPr>
              <a:t>To know so much is the best, </a:t>
            </a:r>
            <a:br>
              <a:rPr lang="en-US" sz="2800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b="1" i="1" dirty="0">
                <a:solidFill>
                  <a:schemeClr val="tx2">
                    <a:lumMod val="50000"/>
                  </a:schemeClr>
                </a:solidFill>
              </a:rPr>
              <a:t>We start our trip and off we go! 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38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8640"/>
            <a:ext cx="6120680" cy="76636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Got bitten</a:t>
            </a:r>
          </a:p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Got stolen</a:t>
            </a:r>
          </a:p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Went on</a:t>
            </a:r>
          </a:p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Tried</a:t>
            </a:r>
          </a:p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Got caught</a:t>
            </a:r>
          </a:p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Made </a:t>
            </a:r>
          </a:p>
          <a:p>
            <a:pPr algn="ctr"/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ravelled</a:t>
            </a:r>
          </a:p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Caught</a:t>
            </a:r>
          </a:p>
          <a:p>
            <a:pPr algn="ctr"/>
            <a:endParaRPr lang="en-U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544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Ncy;&amp;SOFTcy;&amp;YUcy;&amp;Mcy;&amp;IEcy;&amp;Ncy; &amp;Tcy;&amp;Ucy;&amp;Rcy;. &amp;KHcy;&amp;ocy;&amp;rcy;&amp;ocy;&amp;shcy;&amp;icy;&amp;jcy; &amp;ocy;&amp;tcy;&amp;dcy;&amp;ycy;&amp;khcy; &amp;mcy;&amp;ocy;&amp;zhcy;&amp;iecy;&amp;tcy; &amp;bcy;&amp;ycy;&amp;tcy;&amp;softcy; &amp;dcy;&amp;ocy;&amp;scy;&amp;tcy;&amp;ucy;&amp;pcy;&amp;ncy;&amp;ycy;&amp;mcy;. &amp;Gcy;&amp;ocy;&amp;rcy;&amp;yacy;&amp;shchcy;&amp;icy;&amp;iecy; &amp;tcy;&amp;ucy;&amp;rcy;&amp;ycy;, &amp;acy;&amp;kcy;&amp;tscy;&amp;icy;&amp;icy;, &amp;vcy;&amp;ycy;&amp;gcy;&amp;ocy;&amp;dcy;&amp;ncy;&amp;ycy;&amp;iecy; &amp;pcy;&amp;rcy;&amp;iecy;&amp;dcy;&amp;lcy;&amp;ocy;&amp;zhcy;&amp;iecy;&amp;ncy;&amp;icy;&amp;yacy;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2656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57543" y="5228183"/>
            <a:ext cx="46085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Great Britain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www.freeimageslive.co.uk/files/images004/sydney_operahouse_9364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710"/>
            <a:ext cx="4320478" cy="3712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&amp;Kcy;&amp;lcy;&amp;ucy;&amp;bcy; &amp;lcy;&amp;yucy;&amp;bcy;&amp;icy;&amp;tcy;&amp;iecy;&amp;lcy;&amp;iecy;&amp;jcy; &amp;zhcy;&amp;icy;&amp;vcy;&amp;ocy;&amp;tcy;&amp;ncy;&amp;ycy;&amp;khcy; &amp;Ucy;&amp;Ocy;&amp;L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331" y="2852936"/>
            <a:ext cx="4332164" cy="341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4508226"/>
            <a:ext cx="40339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Australia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784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amp;Zcy;&amp;ocy;&amp;lcy;&amp;ocy;&amp;tcy;&amp;ocy; &amp;Mcy;&amp;icy;&amp;rcy;&amp;acy; :: &amp;Scy;&amp;tcy;&amp;rcy;&amp;acy;&amp;ncy;&amp;y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656" y="620688"/>
            <a:ext cx="5753100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30408" y="5154446"/>
            <a:ext cx="27363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USA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&amp;Scy; &amp;Pcy;&amp;Rcy;&amp;Acy;&amp;Zcy;&amp;Dcy;&amp;Ncy;&amp;Icy;&amp;Kcy;&amp;Ocy;&amp;Mcy;, &amp;Dcy;&amp;Rcy;&amp;Ucy;&amp;Zcy;&amp;SOFTcy;&amp;YAcy;. - &amp;Ocy;&amp;mcy;&amp;icy;&amp;chcy;&amp;icy; &amp;ncy;&amp;acy; &amp;YAcy;&amp;Fcy;- &amp;yacy;.&amp;rcy;&amp;u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2656"/>
            <a:ext cx="6096000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59832" y="4876082"/>
            <a:ext cx="3096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Russia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84784"/>
            <a:ext cx="835292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Transport</a:t>
            </a:r>
          </a:p>
          <a:p>
            <a:pPr algn="ctr"/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andmarks</a:t>
            </a: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Adventure</a:t>
            </a:r>
            <a:endParaRPr lang="ru-RU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Did you like the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counry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</a:p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188640"/>
            <a:ext cx="32403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Plan</a:t>
            </a:r>
            <a:endParaRPr lang="ru-RU" sz="8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250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167103"/>
            <a:ext cx="5616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Write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letter to your friend about it. 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12777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H/t: What country would you like to go? Why?</a:t>
            </a:r>
          </a:p>
        </p:txBody>
      </p:sp>
    </p:spTree>
    <p:extLst>
      <p:ext uri="{BB962C8B-B14F-4D97-AF65-F5344CB8AC3E}">
        <p14:creationId xmlns:p14="http://schemas.microsoft.com/office/powerpoint/2010/main" val="235559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66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админ</cp:lastModifiedBy>
  <cp:revision>24</cp:revision>
  <dcterms:created xsi:type="dcterms:W3CDTF">2014-10-13T15:14:30Z</dcterms:created>
  <dcterms:modified xsi:type="dcterms:W3CDTF">2020-05-17T20:19:33Z</dcterms:modified>
</cp:coreProperties>
</file>