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57" r:id="rId3"/>
    <p:sldId id="266" r:id="rId4"/>
    <p:sldId id="261" r:id="rId5"/>
    <p:sldId id="260" r:id="rId6"/>
    <p:sldId id="262" r:id="rId7"/>
    <p:sldId id="263" r:id="rId8"/>
    <p:sldId id="264" r:id="rId9"/>
    <p:sldId id="267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64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7868F-3749-412B-B11D-04993B63A529}" type="datetimeFigureOut">
              <a:rPr lang="ru-RU" smtClean="0"/>
              <a:pPr/>
              <a:t>17.05.2020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6C418-8DDB-4887-BF8D-0270EE6FD77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92097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7868F-3749-412B-B11D-04993B63A529}" type="datetimeFigureOut">
              <a:rPr lang="ru-RU" smtClean="0"/>
              <a:pPr/>
              <a:t>17.05.2020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6C418-8DDB-4887-BF8D-0270EE6FD77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6768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7868F-3749-412B-B11D-04993B63A529}" type="datetimeFigureOut">
              <a:rPr lang="ru-RU" smtClean="0"/>
              <a:pPr/>
              <a:t>17.05.2020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6C418-8DDB-4887-BF8D-0270EE6FD77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243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7868F-3749-412B-B11D-04993B63A529}" type="datetimeFigureOut">
              <a:rPr lang="ru-RU" smtClean="0"/>
              <a:pPr/>
              <a:t>17.05.2020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6C418-8DDB-4887-BF8D-0270EE6FD77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9349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7868F-3749-412B-B11D-04993B63A529}" type="datetimeFigureOut">
              <a:rPr lang="ru-RU" smtClean="0"/>
              <a:pPr/>
              <a:t>17.05.2020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6C418-8DDB-4887-BF8D-0270EE6FD77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5755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7868F-3749-412B-B11D-04993B63A529}" type="datetimeFigureOut">
              <a:rPr lang="ru-RU" smtClean="0"/>
              <a:pPr/>
              <a:t>17.05.2020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6C418-8DDB-4887-BF8D-0270EE6FD77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1519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7868F-3749-412B-B11D-04993B63A529}" type="datetimeFigureOut">
              <a:rPr lang="ru-RU" smtClean="0"/>
              <a:pPr/>
              <a:t>17.05.2020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6C418-8DDB-4887-BF8D-0270EE6FD77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936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7868F-3749-412B-B11D-04993B63A529}" type="datetimeFigureOut">
              <a:rPr lang="ru-RU" smtClean="0"/>
              <a:pPr/>
              <a:t>17.05.2020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6C418-8DDB-4887-BF8D-0270EE6FD77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08218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7868F-3749-412B-B11D-04993B63A529}" type="datetimeFigureOut">
              <a:rPr lang="ru-RU" smtClean="0"/>
              <a:pPr/>
              <a:t>17.05.2020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6C418-8DDB-4887-BF8D-0270EE6FD77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7538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7868F-3749-412B-B11D-04993B63A529}" type="datetimeFigureOut">
              <a:rPr lang="ru-RU" smtClean="0"/>
              <a:pPr/>
              <a:t>17.05.2020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6C418-8DDB-4887-BF8D-0270EE6FD77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4446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7868F-3749-412B-B11D-04993B63A529}" type="datetimeFigureOut">
              <a:rPr lang="ru-RU" smtClean="0"/>
              <a:pPr/>
              <a:t>17.05.2020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6C418-8DDB-4887-BF8D-0270EE6FD77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2235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CEBF5"/>
            </a:gs>
            <a:gs pos="8000">
              <a:srgbClr val="83A7C3"/>
            </a:gs>
            <a:gs pos="13000">
              <a:srgbClr val="768FB9"/>
            </a:gs>
            <a:gs pos="21001">
              <a:srgbClr val="83A7C3"/>
            </a:gs>
            <a:gs pos="52000">
              <a:srgbClr val="FFFFFF"/>
            </a:gs>
            <a:gs pos="56000">
              <a:srgbClr val="9C6563"/>
            </a:gs>
            <a:gs pos="58000">
              <a:srgbClr val="80302D"/>
            </a:gs>
            <a:gs pos="71001">
              <a:srgbClr val="C0524E"/>
            </a:gs>
            <a:gs pos="94000">
              <a:srgbClr val="EBDAD4"/>
            </a:gs>
            <a:gs pos="100000">
              <a:srgbClr val="55261C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37868F-3749-412B-B11D-04993B63A529}" type="datetimeFigureOut">
              <a:rPr lang="ru-RU" smtClean="0"/>
              <a:pPr/>
              <a:t>17.05.2020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F6C418-8DDB-4887-BF8D-0270EE6FD77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2105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1"/>
            <a:ext cx="871296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Travelling around </a:t>
            </a:r>
            <a:endParaRPr lang="ru-RU" sz="40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rgbClr val="C00000"/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  <a:p>
            <a:pPr algn="ctr"/>
            <a:r>
              <a:rPr lang="en-US" sz="40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the world</a:t>
            </a:r>
            <a:endParaRPr lang="ru-RU" sz="40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rgbClr val="C00000"/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pic>
        <p:nvPicPr>
          <p:cNvPr id="3" name="Picture 6" descr="&amp;Ocy;&amp;tcy;&amp;iecy;&amp;lcy;&amp;icy; &amp;vcy; &amp;Icy;&amp;ncy;&amp;dcy;&amp;icy;&amp;icy;, &amp;ocy;&amp;tcy;&amp;dcy;&amp;ycy;&amp;khcy; &amp;icy; &amp;tcy;&amp;ucy;&amp;rcy;&amp;icy;&amp;zcy;&amp;mcy; &amp;vcy; &amp;icy;&amp;ncy;&amp;dcy;&amp;icy;&amp;icy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68760"/>
            <a:ext cx="9036496" cy="55446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6608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19672" y="2060848"/>
            <a:ext cx="5904655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72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Thank you!</a:t>
            </a:r>
          </a:p>
          <a:p>
            <a:pPr algn="ctr"/>
            <a:r>
              <a:rPr lang="en-US" sz="72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Goodbye!</a:t>
            </a:r>
            <a:endParaRPr lang="ru-RU" sz="72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9912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43608" y="1484784"/>
            <a:ext cx="698477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i="1" dirty="0">
                <a:solidFill>
                  <a:schemeClr val="tx2">
                    <a:lumMod val="50000"/>
                  </a:schemeClr>
                </a:solidFill>
              </a:rPr>
              <a:t>So many countries all over the world,</a:t>
            </a:r>
            <a:br>
              <a:rPr lang="en-US" sz="2800" b="1" i="1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en-US" sz="2800" b="1" i="1" dirty="0">
                <a:solidFill>
                  <a:schemeClr val="tx2">
                    <a:lumMod val="50000"/>
                  </a:schemeClr>
                </a:solidFill>
              </a:rPr>
              <a:t>So many people and life-tales told! </a:t>
            </a:r>
            <a:br>
              <a:rPr lang="en-US" sz="2800" b="1" i="1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en-US" sz="2800" b="1" i="1" dirty="0">
                <a:solidFill>
                  <a:schemeClr val="tx2">
                    <a:lumMod val="50000"/>
                  </a:schemeClr>
                </a:solidFill>
              </a:rPr>
              <a:t>Different cities, languages, poems, </a:t>
            </a:r>
            <a:br>
              <a:rPr lang="en-US" sz="2800" b="1" i="1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en-US" sz="2800" b="1" i="1" dirty="0">
                <a:solidFill>
                  <a:schemeClr val="tx2">
                    <a:lumMod val="50000"/>
                  </a:schemeClr>
                </a:solidFill>
              </a:rPr>
              <a:t>Amazing traditions, legends and stories.</a:t>
            </a:r>
            <a:br>
              <a:rPr lang="en-US" sz="2800" b="1" i="1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en-US" sz="2800" b="1" i="1" dirty="0">
                <a:solidFill>
                  <a:schemeClr val="tx2">
                    <a:lumMod val="50000"/>
                  </a:schemeClr>
                </a:solidFill>
              </a:rPr>
              <a:t>We travel east, we travel west, </a:t>
            </a:r>
            <a:br>
              <a:rPr lang="en-US" sz="2800" b="1" i="1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en-US" sz="2800" b="1" i="1" dirty="0">
                <a:solidFill>
                  <a:schemeClr val="tx2">
                    <a:lumMod val="50000"/>
                  </a:schemeClr>
                </a:solidFill>
              </a:rPr>
              <a:t>If South is warm, North is cold, </a:t>
            </a:r>
            <a:br>
              <a:rPr lang="en-US" sz="2800" b="1" i="1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en-US" sz="2800" b="1" i="1" dirty="0">
                <a:solidFill>
                  <a:schemeClr val="tx2">
                    <a:lumMod val="50000"/>
                  </a:schemeClr>
                </a:solidFill>
              </a:rPr>
              <a:t>To know so much is the best, </a:t>
            </a:r>
            <a:br>
              <a:rPr lang="en-US" sz="2800" b="1" i="1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en-US" sz="2800" b="1" i="1" dirty="0">
                <a:solidFill>
                  <a:schemeClr val="tx2">
                    <a:lumMod val="50000"/>
                  </a:schemeClr>
                </a:solidFill>
              </a:rPr>
              <a:t>We start our trip and off we go! </a:t>
            </a:r>
            <a:endParaRPr lang="ru-RU" sz="2800" b="1" i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1386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87624" y="188640"/>
            <a:ext cx="6120680" cy="766363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Got bitten</a:t>
            </a:r>
          </a:p>
          <a:p>
            <a:pPr algn="ctr"/>
            <a:r>
              <a:rPr lang="en-US" sz="4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Got stolen</a:t>
            </a:r>
          </a:p>
          <a:p>
            <a:pPr algn="ctr"/>
            <a:r>
              <a:rPr lang="en-US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Went on</a:t>
            </a:r>
          </a:p>
          <a:p>
            <a:pPr algn="ctr"/>
            <a:r>
              <a:rPr lang="en-US" sz="4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Tried</a:t>
            </a:r>
          </a:p>
          <a:p>
            <a:pPr algn="ctr"/>
            <a:r>
              <a:rPr lang="en-US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Got caught</a:t>
            </a:r>
          </a:p>
          <a:p>
            <a:pPr algn="ctr"/>
            <a:r>
              <a:rPr lang="en-US" sz="4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Made </a:t>
            </a:r>
          </a:p>
          <a:p>
            <a:pPr algn="ctr"/>
            <a:r>
              <a:rPr lang="en-US" sz="4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</a:t>
            </a:r>
            <a:r>
              <a:rPr lang="en-US" sz="4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ravelled</a:t>
            </a:r>
          </a:p>
          <a:p>
            <a:pPr algn="ctr"/>
            <a:r>
              <a:rPr lang="en-US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Caught</a:t>
            </a:r>
          </a:p>
          <a:p>
            <a:pPr algn="ctr"/>
            <a:endParaRPr lang="en-US" sz="5400" b="1" cap="none" spc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  <a:p>
            <a:pPr algn="ctr"/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565441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&amp;Ncy;&amp;SOFTcy;&amp;YUcy;&amp;Mcy;&amp;IEcy;&amp;Ncy; &amp;Tcy;&amp;Ucy;&amp;Rcy;. &amp;KHcy;&amp;ocy;&amp;rcy;&amp;ocy;&amp;shcy;&amp;icy;&amp;jcy; &amp;ocy;&amp;tcy;&amp;dcy;&amp;ycy;&amp;khcy; &amp;mcy;&amp;ocy;&amp;zhcy;&amp;iecy;&amp;tcy; &amp;bcy;&amp;ycy;&amp;tcy;&amp;softcy; &amp;dcy;&amp;ocy;&amp;scy;&amp;tcy;&amp;ucy;&amp;pcy;&amp;ncy;&amp;ycy;&amp;mcy;. &amp;Gcy;&amp;ocy;&amp;rcy;&amp;yacy;&amp;shchcy;&amp;icy;&amp;iecy; &amp;tcy;&amp;ucy;&amp;rcy;&amp;ycy;, &amp;acy;&amp;kcy;&amp;tscy;&amp;icy;&amp;icy;, &amp;vcy;&amp;ycy;&amp;gcy;&amp;ocy;&amp;dcy;&amp;ncy;&amp;ycy;&amp;iecy; &amp;pcy;&amp;rcy;&amp;iecy;&amp;dcy;&amp;lcy;&amp;ocy;&amp;zhcy;&amp;iecy;&amp;ncy;&amp;icy;&amp;yacy;!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332656"/>
            <a:ext cx="6096000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257543" y="5228183"/>
            <a:ext cx="460851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Great Britain</a:t>
            </a:r>
            <a:endParaRPr lang="ru-RU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rc_mi" descr="http://www.freeimageslive.co.uk/files/images004/sydney_operahouse_93642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76710"/>
            <a:ext cx="4320478" cy="3712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4" name="Picture 2" descr="&amp;Kcy;&amp;lcy;&amp;ucy;&amp;bcy; &amp;lcy;&amp;yucy;&amp;bcy;&amp;icy;&amp;tcy;&amp;iecy;&amp;lcy;&amp;iecy;&amp;jcy; &amp;zhcy;&amp;icy;&amp;vcy;&amp;ocy;&amp;tcy;&amp;ncy;&amp;ycy;&amp;khcy; &amp;Ucy;&amp;Ocy;&amp;Lcy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4331" y="2852936"/>
            <a:ext cx="4332164" cy="3419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251520" y="4508226"/>
            <a:ext cx="403396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Australia</a:t>
            </a:r>
            <a:endParaRPr lang="ru-RU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67841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&amp;Zcy;&amp;ocy;&amp;lcy;&amp;ocy;&amp;tcy;&amp;ocy; &amp;Mcy;&amp;icy;&amp;rcy;&amp;acy; :: &amp;Scy;&amp;tcy;&amp;rcy;&amp;acy;&amp;ncy;&amp;ycy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2656" y="620688"/>
            <a:ext cx="5753100" cy="4314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830408" y="5154446"/>
            <a:ext cx="273630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The USA</a:t>
            </a:r>
            <a:endParaRPr lang="ru-RU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 descr="&amp;Scy; &amp;Pcy;&amp;Rcy;&amp;Acy;&amp;Zcy;&amp;Dcy;&amp;Ncy;&amp;Icy;&amp;Kcy;&amp;Ocy;&amp;Mcy;, &amp;Dcy;&amp;Rcy;&amp;Ucy;&amp;Zcy;&amp;SOFTcy;&amp;YAcy;. - &amp;Ocy;&amp;mcy;&amp;icy;&amp;chcy;&amp;icy; &amp;ncy;&amp;acy; &amp;YAcy;&amp;Fcy;- &amp;yacy;.&amp;rcy;&amp;ucy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332656"/>
            <a:ext cx="6096000" cy="4543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059832" y="4876082"/>
            <a:ext cx="309634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Russia</a:t>
            </a:r>
            <a:endParaRPr lang="ru-RU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1484784"/>
            <a:ext cx="8352928" cy="424731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Transport</a:t>
            </a:r>
          </a:p>
          <a:p>
            <a:pPr algn="ctr"/>
            <a:r>
              <a:rPr lang="en-US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L</a:t>
            </a:r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andmarks</a:t>
            </a:r>
          </a:p>
          <a:p>
            <a:pPr algn="ctr"/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Adventure</a:t>
            </a:r>
            <a:endParaRPr lang="ru-RU" sz="5400" b="1" dirty="0" smtClean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ctr"/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Did you like the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counry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?</a:t>
            </a:r>
          </a:p>
          <a:p>
            <a:pPr algn="ctr"/>
            <a:endParaRPr lang="ru-RU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843808" y="188640"/>
            <a:ext cx="3240360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8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Plan</a:t>
            </a:r>
            <a:endParaRPr lang="ru-RU" sz="88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42503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63688" y="3167103"/>
            <a:ext cx="561662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Write 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a letter to your friend about it. </a:t>
            </a:r>
            <a:endParaRPr lang="ru-RU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1412777"/>
            <a:ext cx="792088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H/t: What country would you like to go? Why?</a:t>
            </a:r>
          </a:p>
        </p:txBody>
      </p:sp>
    </p:spTree>
    <p:extLst>
      <p:ext uri="{BB962C8B-B14F-4D97-AF65-F5344CB8AC3E}">
        <p14:creationId xmlns:p14="http://schemas.microsoft.com/office/powerpoint/2010/main" val="2355591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492</TotalTime>
  <Words>66</Words>
  <Application>Microsoft Office PowerPoint</Application>
  <PresentationFormat>Экран (4:3)</PresentationFormat>
  <Paragraphs>24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3" baseType="lpstr">
      <vt:lpstr>Arial</vt:lpstr>
      <vt:lpstr>Calibri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*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админ</cp:lastModifiedBy>
  <cp:revision>24</cp:revision>
  <dcterms:created xsi:type="dcterms:W3CDTF">2014-10-13T15:14:30Z</dcterms:created>
  <dcterms:modified xsi:type="dcterms:W3CDTF">2020-05-17T20:19:33Z</dcterms:modified>
</cp:coreProperties>
</file>