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268760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45967" y="5318802"/>
            <a:ext cx="5194051" cy="1200329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none" lIns="91440" tIns="45720" rIns="91440" bIns="45720">
            <a:spAutoFit/>
            <a:scene3d>
              <a:camera prst="isometricOffAxis1Righ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About Russia</a:t>
            </a:r>
            <a:endParaRPr lang="ru-RU" sz="7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026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 smtClean="0">
                <a:solidFill>
                  <a:srgbClr val="FF0000"/>
                </a:solidFill>
                <a:latin typeface="Algerian" pitchFamily="82" charset="0"/>
              </a:rPr>
              <a:t>Th</a:t>
            </a:r>
            <a:r>
              <a:rPr lang="en-US" sz="7200" dirty="0" smtClean="0">
                <a:latin typeface="Algerian" pitchFamily="82" charset="0"/>
              </a:rPr>
              <a:t>at </a:t>
            </a:r>
            <a:r>
              <a:rPr lang="en-US" sz="7200" dirty="0" smtClean="0">
                <a:latin typeface="+mn-lt"/>
              </a:rPr>
              <a:t>[</a:t>
            </a:r>
            <a:r>
              <a:rPr lang="en-US" sz="7200" dirty="0" err="1">
                <a:solidFill>
                  <a:srgbClr val="FF0000"/>
                </a:solidFill>
                <a:latin typeface="+mn-lt"/>
              </a:rPr>
              <a:t>ð</a:t>
            </a:r>
            <a:r>
              <a:rPr lang="en-US" sz="7200" dirty="0" err="1">
                <a:latin typeface="+mn-lt"/>
              </a:rPr>
              <a:t>æt</a:t>
            </a:r>
            <a:r>
              <a:rPr lang="en-US" sz="7200" dirty="0" smtClean="0">
                <a:latin typeface="+mn-lt"/>
              </a:rPr>
              <a:t>]</a:t>
            </a:r>
            <a:endParaRPr lang="ru-RU" sz="7200" dirty="0"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33" t="41841" r="55734" b="23211"/>
          <a:stretch/>
        </p:blipFill>
        <p:spPr>
          <a:xfrm>
            <a:off x="2627784" y="2636912"/>
            <a:ext cx="3702918" cy="1747639"/>
          </a:xfrm>
        </p:spPr>
      </p:pic>
    </p:spTree>
    <p:extLst>
      <p:ext uri="{BB962C8B-B14F-4D97-AF65-F5344CB8AC3E}">
        <p14:creationId xmlns:p14="http://schemas.microsoft.com/office/powerpoint/2010/main" val="395552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157192"/>
            <a:ext cx="6984776" cy="142617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lgerian" pitchFamily="82" charset="0"/>
              </a:rPr>
              <a:t>Do a </a:t>
            </a:r>
            <a:r>
              <a:rPr lang="en-US" dirty="0" smtClean="0">
                <a:solidFill>
                  <a:srgbClr val="FF0000"/>
                </a:solidFill>
                <a:latin typeface="Algerian" pitchFamily="82" charset="0"/>
              </a:rPr>
              <a:t>city</a:t>
            </a:r>
            <a:r>
              <a:rPr lang="en-US" dirty="0" smtClean="0">
                <a:latin typeface="Algerian" pitchFamily="82" charset="0"/>
              </a:rPr>
              <a:t> [du e </a:t>
            </a:r>
            <a:r>
              <a:rPr lang="en-US" dirty="0">
                <a:solidFill>
                  <a:srgbClr val="FF0000"/>
                </a:solidFill>
                <a:latin typeface="Algerian" pitchFamily="82" charset="0"/>
              </a:rPr>
              <a:t>ˈ</a:t>
            </a:r>
            <a:r>
              <a:rPr lang="en-US" dirty="0" err="1">
                <a:solidFill>
                  <a:srgbClr val="FF0000"/>
                </a:solidFill>
                <a:latin typeface="Algerian" pitchFamily="82" charset="0"/>
              </a:rPr>
              <a:t>sɪti</a:t>
            </a:r>
            <a:r>
              <a:rPr lang="en-US" dirty="0">
                <a:latin typeface="Algerian" pitchFamily="82" charset="0"/>
              </a:rPr>
              <a:t> </a:t>
            </a:r>
            <a:r>
              <a:rPr lang="en-US" dirty="0" smtClean="0">
                <a:latin typeface="Algerian" pitchFamily="82" charset="0"/>
              </a:rPr>
              <a:t>]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844824"/>
            <a:ext cx="3790950" cy="292444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236" y="1700808"/>
            <a:ext cx="4085233" cy="3068464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11560" y="116632"/>
            <a:ext cx="8280920" cy="142617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lgerian" pitchFamily="82" charset="0"/>
              </a:rPr>
              <a:t>Do a mus</a:t>
            </a:r>
            <a:r>
              <a:rPr lang="en-US" dirty="0" smtClean="0">
                <a:solidFill>
                  <a:srgbClr val="FF0000"/>
                </a:solidFill>
                <a:latin typeface="Algerian" pitchFamily="82" charset="0"/>
              </a:rPr>
              <a:t>eu</a:t>
            </a:r>
            <a:r>
              <a:rPr lang="en-US" dirty="0" smtClean="0">
                <a:latin typeface="Algerian" pitchFamily="82" charset="0"/>
              </a:rPr>
              <a:t>m[du e </a:t>
            </a:r>
            <a:r>
              <a:rPr lang="en-US" dirty="0" err="1">
                <a:solidFill>
                  <a:schemeClr val="tx1"/>
                </a:solidFill>
                <a:latin typeface="Algerian" pitchFamily="82" charset="0"/>
              </a:rPr>
              <a:t>mjuˈz</a:t>
            </a:r>
            <a:r>
              <a:rPr lang="en-US" dirty="0" err="1">
                <a:solidFill>
                  <a:srgbClr val="FF0000"/>
                </a:solidFill>
                <a:latin typeface="Algerian" pitchFamily="82" charset="0"/>
              </a:rPr>
              <a:t>iːə</a:t>
            </a:r>
            <a:r>
              <a:rPr lang="en-US" dirty="0" err="1">
                <a:solidFill>
                  <a:schemeClr val="tx1"/>
                </a:solidFill>
                <a:latin typeface="Algerian" pitchFamily="82" charset="0"/>
              </a:rPr>
              <a:t>m</a:t>
            </a:r>
            <a:r>
              <a:rPr lang="en-US" dirty="0" smtClean="0">
                <a:latin typeface="Algerian" pitchFamily="82" charset="0"/>
              </a:rPr>
              <a:t> ]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5928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>
              <a:buNone/>
            </a:pPr>
            <a:r>
              <a:rPr lang="en-US" i="1" u="sng" dirty="0" smtClean="0">
                <a:latin typeface="Algerian" pitchFamily="82" charset="0"/>
              </a:rPr>
              <a:t>Fill in the gaps with the necessary letters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450803" y="908720"/>
            <a:ext cx="6442129" cy="57861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 numCol="2">
            <a:spAutoFit/>
          </a:bodyPr>
          <a:lstStyle/>
          <a:p>
            <a:r>
              <a:rPr lang="en-US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D_ _ P</a:t>
            </a:r>
          </a:p>
          <a:p>
            <a:r>
              <a:rPr lang="en-U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L _ _ _ E</a:t>
            </a:r>
          </a:p>
          <a:p>
            <a:r>
              <a:rPr lang="en-US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R _ _ H</a:t>
            </a:r>
          </a:p>
          <a:p>
            <a:r>
              <a:rPr lang="en-U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O _ _ _ N</a:t>
            </a:r>
          </a:p>
          <a:p>
            <a:r>
              <a:rPr lang="en-U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P _ _ _ _ FUL</a:t>
            </a:r>
          </a:p>
          <a:p>
            <a:r>
              <a:rPr lang="en-U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FR _ _ H</a:t>
            </a:r>
          </a:p>
          <a:p>
            <a:r>
              <a:rPr lang="en-U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EX _ _ _ D</a:t>
            </a:r>
          </a:p>
          <a:p>
            <a:r>
              <a:rPr lang="en-U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TH _ T</a:t>
            </a:r>
          </a:p>
          <a:p>
            <a:r>
              <a:rPr lang="en-U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BE _ _ _ Y</a:t>
            </a:r>
          </a:p>
          <a:p>
            <a:r>
              <a:rPr lang="en-U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VIS _ _ _ R</a:t>
            </a:r>
          </a:p>
          <a:p>
            <a:r>
              <a:rPr lang="en-U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CLI _ _ _ E</a:t>
            </a:r>
          </a:p>
          <a:p>
            <a:r>
              <a:rPr lang="en-U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TO_ _ _ST</a:t>
            </a:r>
          </a:p>
          <a:p>
            <a:r>
              <a:rPr lang="en-U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TE _ _ _ TORY </a:t>
            </a:r>
          </a:p>
          <a:p>
            <a:endParaRPr lang="en-US" sz="48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endParaRPr lang="en-US" sz="5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en-US" sz="5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5" name="127_06_7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3608" y="19168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979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7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Homework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Ex. </a:t>
            </a:r>
            <a:r>
              <a:rPr lang="ru-RU" dirty="0"/>
              <a:t>4</a:t>
            </a:r>
            <a:r>
              <a:rPr lang="en-US" dirty="0" smtClean="0"/>
              <a:t> p. 9</a:t>
            </a:r>
            <a:r>
              <a:rPr lang="ru-RU" dirty="0" smtClean="0"/>
              <a:t>3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Ex. </a:t>
            </a:r>
            <a:r>
              <a:rPr lang="ru-RU" dirty="0"/>
              <a:t>6</a:t>
            </a:r>
            <a:r>
              <a:rPr lang="en-US" dirty="0" smtClean="0"/>
              <a:t> p. 9</a:t>
            </a:r>
            <a:r>
              <a:rPr lang="ru-RU" smtClean="0"/>
              <a:t>4 </a:t>
            </a:r>
            <a:r>
              <a:rPr lang="ru-RU" smtClean="0"/>
              <a:t>выписать </a:t>
            </a:r>
            <a:r>
              <a:rPr lang="ru-RU" dirty="0" smtClean="0"/>
              <a:t>и выучить слова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914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764704"/>
            <a:ext cx="5846472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Beauti</a:t>
            </a:r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ful</a:t>
            </a:r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- Beaut</a:t>
            </a:r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y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852970"/>
            <a:ext cx="4233531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Visit- Visit</a:t>
            </a:r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or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2909527"/>
            <a:ext cx="2638415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Climate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3943041"/>
            <a:ext cx="3009735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Territor</a:t>
            </a:r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y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4941168"/>
            <a:ext cx="2406172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T</a:t>
            </a:r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ou</a:t>
            </a:r>
            <a:r>
              <a:rPr lang="en-US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rist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420" y="3832856"/>
            <a:ext cx="5409580" cy="2725921"/>
          </a:xfrm>
          <a:prstGeom prst="rect">
            <a:avLst/>
          </a:prstGeom>
        </p:spPr>
      </p:pic>
      <p:pic>
        <p:nvPicPr>
          <p:cNvPr id="10" name="126_06_7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80112" y="233302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028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26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000" dirty="0" smtClean="0">
                <a:latin typeface="Algerian" pitchFamily="82" charset="0"/>
              </a:rPr>
              <a:t>D</a:t>
            </a:r>
            <a:r>
              <a:rPr lang="en-US" sz="8000" dirty="0" smtClean="0">
                <a:solidFill>
                  <a:srgbClr val="FF0000"/>
                </a:solidFill>
                <a:latin typeface="Algerian" pitchFamily="82" charset="0"/>
              </a:rPr>
              <a:t>ee</a:t>
            </a:r>
            <a:r>
              <a:rPr lang="en-US" sz="8000" dirty="0" smtClean="0">
                <a:latin typeface="Algerian" pitchFamily="82" charset="0"/>
              </a:rPr>
              <a:t>p [</a:t>
            </a:r>
            <a:r>
              <a:rPr lang="en-US" sz="8000" dirty="0" err="1"/>
              <a:t>d</a:t>
            </a:r>
            <a:r>
              <a:rPr lang="en-US" sz="8000" dirty="0" err="1">
                <a:solidFill>
                  <a:srgbClr val="FF0000"/>
                </a:solidFill>
              </a:rPr>
              <a:t>iː</a:t>
            </a:r>
            <a:r>
              <a:rPr lang="en-US" sz="8000" dirty="0" err="1"/>
              <a:t>p</a:t>
            </a:r>
            <a:r>
              <a:rPr lang="en-US" sz="8000" dirty="0"/>
              <a:t> </a:t>
            </a:r>
            <a:r>
              <a:rPr lang="en-US" sz="8000" dirty="0" smtClean="0">
                <a:latin typeface="Algerian" pitchFamily="82" charset="0"/>
              </a:rPr>
              <a:t>]</a:t>
            </a:r>
            <a:endParaRPr lang="ru-RU" sz="8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2377286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solidFill>
                  <a:srgbClr val="FF0000"/>
                </a:solidFill>
                <a:latin typeface="Algerian" pitchFamily="82" charset="0"/>
              </a:rPr>
              <a:t>E</a:t>
            </a:r>
            <a:r>
              <a:rPr lang="en-US" sz="6000" dirty="0" smtClean="0">
                <a:latin typeface="Algerian" pitchFamily="82" charset="0"/>
              </a:rPr>
              <a:t>xtend [</a:t>
            </a:r>
            <a:r>
              <a:rPr lang="en-US" sz="6000" dirty="0" err="1">
                <a:solidFill>
                  <a:srgbClr val="FF0000"/>
                </a:solidFill>
                <a:latin typeface="Algerian" pitchFamily="82" charset="0"/>
              </a:rPr>
              <a:t>ɪ</a:t>
            </a:r>
            <a:r>
              <a:rPr lang="en-US" sz="6000" dirty="0" err="1">
                <a:latin typeface="Algerian" pitchFamily="82" charset="0"/>
              </a:rPr>
              <a:t>kˈstend</a:t>
            </a:r>
            <a:r>
              <a:rPr lang="en-US" sz="6000" dirty="0" smtClean="0">
                <a:latin typeface="Algerian" pitchFamily="82" charset="0"/>
              </a:rPr>
              <a:t>]</a:t>
            </a:r>
            <a:endParaRPr lang="ru-RU" sz="6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00200"/>
            <a:ext cx="7488832" cy="4709120"/>
          </a:xfrm>
        </p:spPr>
      </p:pic>
    </p:spTree>
    <p:extLst>
      <p:ext uri="{BB962C8B-B14F-4D97-AF65-F5344CB8AC3E}">
        <p14:creationId xmlns:p14="http://schemas.microsoft.com/office/powerpoint/2010/main" val="3550131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latin typeface="Algerian" pitchFamily="82" charset="0"/>
              </a:rPr>
              <a:t>Fre</a:t>
            </a:r>
            <a:r>
              <a:rPr lang="en-US" sz="6000" dirty="0" smtClean="0">
                <a:solidFill>
                  <a:srgbClr val="FF0000"/>
                </a:solidFill>
                <a:latin typeface="Algerian" pitchFamily="82" charset="0"/>
              </a:rPr>
              <a:t>sh</a:t>
            </a:r>
            <a:r>
              <a:rPr lang="en-US" sz="6000" dirty="0" smtClean="0">
                <a:latin typeface="Algerian" pitchFamily="82" charset="0"/>
              </a:rPr>
              <a:t> [</a:t>
            </a:r>
            <a:r>
              <a:rPr lang="en-US" sz="6000" dirty="0" err="1">
                <a:latin typeface="Algerian" pitchFamily="82" charset="0"/>
              </a:rPr>
              <a:t>fre</a:t>
            </a:r>
            <a:r>
              <a:rPr lang="en-US" sz="6000" dirty="0" err="1">
                <a:solidFill>
                  <a:srgbClr val="FF0000"/>
                </a:solidFill>
                <a:latin typeface="Algerian" pitchFamily="82" charset="0"/>
              </a:rPr>
              <a:t>ʃ</a:t>
            </a:r>
            <a:r>
              <a:rPr lang="en-US" sz="6000" dirty="0" smtClean="0">
                <a:latin typeface="Algerian" pitchFamily="82" charset="0"/>
              </a:rPr>
              <a:t>]</a:t>
            </a:r>
            <a:endParaRPr lang="ru-RU" sz="6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600200"/>
            <a:ext cx="5472608" cy="4525963"/>
          </a:xfrm>
        </p:spPr>
      </p:pic>
    </p:spTree>
    <p:extLst>
      <p:ext uri="{BB962C8B-B14F-4D97-AF65-F5344CB8AC3E}">
        <p14:creationId xmlns:p14="http://schemas.microsoft.com/office/powerpoint/2010/main" val="141488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>
                <a:latin typeface="Algerian" pitchFamily="82" charset="0"/>
              </a:rPr>
              <a:t>Larg</a:t>
            </a:r>
            <a:r>
              <a:rPr lang="en-US" sz="6600" dirty="0" smtClean="0">
                <a:solidFill>
                  <a:srgbClr val="FF0000"/>
                </a:solidFill>
                <a:latin typeface="Algerian" pitchFamily="82" charset="0"/>
              </a:rPr>
              <a:t>e</a:t>
            </a:r>
            <a:r>
              <a:rPr lang="en-US" sz="6600" dirty="0" smtClean="0">
                <a:latin typeface="Algerian" pitchFamily="82" charset="0"/>
              </a:rPr>
              <a:t> [</a:t>
            </a:r>
            <a:r>
              <a:rPr lang="en-US" sz="6600" dirty="0" err="1" smtClean="0">
                <a:latin typeface="Algerian" pitchFamily="82" charset="0"/>
              </a:rPr>
              <a:t>l</a:t>
            </a:r>
            <a:r>
              <a:rPr lang="en-US" sz="6600" dirty="0" err="1" smtClean="0">
                <a:solidFill>
                  <a:srgbClr val="FF0000"/>
                </a:solidFill>
                <a:latin typeface="Algerian" pitchFamily="82" charset="0"/>
              </a:rPr>
              <a:t>ɑː</a:t>
            </a:r>
            <a:r>
              <a:rPr lang="en-US" sz="6600" dirty="0" err="1" smtClean="0">
                <a:latin typeface="Algerian" pitchFamily="82" charset="0"/>
              </a:rPr>
              <a:t>dʒ</a:t>
            </a:r>
            <a:r>
              <a:rPr lang="en-US" sz="6600" dirty="0" smtClean="0">
                <a:latin typeface="Algerian" pitchFamily="82" charset="0"/>
              </a:rPr>
              <a:t>]</a:t>
            </a:r>
            <a:endParaRPr lang="ru-RU" sz="6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510920"/>
            <a:ext cx="6408711" cy="4272474"/>
          </a:xfrm>
        </p:spPr>
      </p:pic>
    </p:spTree>
    <p:extLst>
      <p:ext uri="{BB962C8B-B14F-4D97-AF65-F5344CB8AC3E}">
        <p14:creationId xmlns:p14="http://schemas.microsoft.com/office/powerpoint/2010/main" val="972413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latin typeface="Algerian" pitchFamily="82" charset="0"/>
              </a:rPr>
              <a:t>Oc</a:t>
            </a:r>
            <a:r>
              <a:rPr lang="en-US" sz="6000" dirty="0" smtClean="0">
                <a:solidFill>
                  <a:srgbClr val="FF0000"/>
                </a:solidFill>
                <a:latin typeface="Algerian" pitchFamily="82" charset="0"/>
              </a:rPr>
              <a:t>ea</a:t>
            </a:r>
            <a:r>
              <a:rPr lang="en-US" sz="6000" dirty="0" smtClean="0">
                <a:latin typeface="Algerian" pitchFamily="82" charset="0"/>
              </a:rPr>
              <a:t>n [</a:t>
            </a:r>
            <a:r>
              <a:rPr lang="en-US" sz="6000" dirty="0">
                <a:latin typeface="Algerian" pitchFamily="82" charset="0"/>
              </a:rPr>
              <a:t>ˈ</a:t>
            </a:r>
            <a:r>
              <a:rPr lang="en-US" sz="6000" dirty="0" err="1">
                <a:solidFill>
                  <a:srgbClr val="FF0000"/>
                </a:solidFill>
                <a:latin typeface="Algerian" pitchFamily="82" charset="0"/>
              </a:rPr>
              <a:t>oʊ</a:t>
            </a:r>
            <a:r>
              <a:rPr lang="en-US" sz="6000" dirty="0" err="1">
                <a:latin typeface="Algerian" pitchFamily="82" charset="0"/>
              </a:rPr>
              <a:t>ʃn</a:t>
            </a:r>
            <a:r>
              <a:rPr lang="en-US" sz="6000" dirty="0" smtClean="0">
                <a:latin typeface="Algerian" pitchFamily="82" charset="0"/>
              </a:rPr>
              <a:t>]</a:t>
            </a:r>
            <a:endParaRPr lang="ru-RU" sz="6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850" y="1710531"/>
            <a:ext cx="6464300" cy="4305300"/>
          </a:xfrm>
        </p:spPr>
      </p:pic>
    </p:spTree>
    <p:extLst>
      <p:ext uri="{BB962C8B-B14F-4D97-AF65-F5344CB8AC3E}">
        <p14:creationId xmlns:p14="http://schemas.microsoft.com/office/powerpoint/2010/main" val="1167104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000" dirty="0" smtClean="0">
                <a:latin typeface="Algerian" pitchFamily="82" charset="0"/>
              </a:rPr>
              <a:t>P</a:t>
            </a:r>
            <a:r>
              <a:rPr lang="en-US" sz="6000" dirty="0" smtClean="0">
                <a:solidFill>
                  <a:srgbClr val="FF0000"/>
                </a:solidFill>
                <a:latin typeface="Algerian" pitchFamily="82" charset="0"/>
              </a:rPr>
              <a:t>ow</a:t>
            </a:r>
            <a:r>
              <a:rPr lang="en-US" sz="6000" dirty="0" smtClean="0">
                <a:latin typeface="Algerian" pitchFamily="82" charset="0"/>
              </a:rPr>
              <a:t>erful [</a:t>
            </a:r>
            <a:r>
              <a:rPr lang="en-US" sz="6000" dirty="0">
                <a:latin typeface="Algerian" pitchFamily="82" charset="0"/>
              </a:rPr>
              <a:t>ˈ</a:t>
            </a:r>
            <a:r>
              <a:rPr lang="en-US" sz="6000" dirty="0" err="1">
                <a:latin typeface="Algerian" pitchFamily="82" charset="0"/>
              </a:rPr>
              <a:t>p</a:t>
            </a:r>
            <a:r>
              <a:rPr lang="en-US" sz="6000" dirty="0" err="1">
                <a:solidFill>
                  <a:srgbClr val="FF0000"/>
                </a:solidFill>
                <a:latin typeface="Algerian" pitchFamily="82" charset="0"/>
              </a:rPr>
              <a:t>aʊ</a:t>
            </a:r>
            <a:r>
              <a:rPr lang="en-US" sz="6000" dirty="0" err="1">
                <a:latin typeface="Algerian" pitchFamily="82" charset="0"/>
              </a:rPr>
              <a:t>ərfl</a:t>
            </a:r>
            <a:r>
              <a:rPr lang="en-US" sz="6000" dirty="0">
                <a:latin typeface="Algerian" pitchFamily="82" charset="0"/>
              </a:rPr>
              <a:t> </a:t>
            </a:r>
            <a:r>
              <a:rPr lang="en-US" sz="6000" dirty="0" smtClean="0">
                <a:latin typeface="Algerian" pitchFamily="82" charset="0"/>
              </a:rPr>
              <a:t>]</a:t>
            </a:r>
            <a:endParaRPr lang="ru-RU" sz="6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220" y="1600200"/>
            <a:ext cx="6805559" cy="4525963"/>
          </a:xfrm>
        </p:spPr>
      </p:pic>
    </p:spTree>
    <p:extLst>
      <p:ext uri="{BB962C8B-B14F-4D97-AF65-F5344CB8AC3E}">
        <p14:creationId xmlns:p14="http://schemas.microsoft.com/office/powerpoint/2010/main" val="3613060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latin typeface="Algerian" pitchFamily="82" charset="0"/>
              </a:rPr>
              <a:t>Ri</a:t>
            </a:r>
            <a:r>
              <a:rPr lang="en-US" sz="5400" dirty="0" smtClean="0">
                <a:solidFill>
                  <a:srgbClr val="FF0000"/>
                </a:solidFill>
                <a:latin typeface="Algerian" pitchFamily="82" charset="0"/>
              </a:rPr>
              <a:t>ch</a:t>
            </a:r>
            <a:r>
              <a:rPr lang="en-US" sz="5400" dirty="0" smtClean="0">
                <a:latin typeface="Algerian" pitchFamily="82" charset="0"/>
              </a:rPr>
              <a:t> [</a:t>
            </a:r>
            <a:r>
              <a:rPr lang="en-US" sz="5400" dirty="0" err="1">
                <a:latin typeface="Algerian" pitchFamily="82" charset="0"/>
              </a:rPr>
              <a:t>rɪ</a:t>
            </a:r>
            <a:r>
              <a:rPr lang="en-US" sz="5400" dirty="0" err="1">
                <a:solidFill>
                  <a:srgbClr val="FF0000"/>
                </a:solidFill>
                <a:latin typeface="Algerian" pitchFamily="82" charset="0"/>
              </a:rPr>
              <a:t>tʃ</a:t>
            </a:r>
            <a:r>
              <a:rPr lang="en-US" sz="5400" dirty="0" smtClean="0">
                <a:latin typeface="Algerian" pitchFamily="82" charset="0"/>
              </a:rPr>
              <a:t>]</a:t>
            </a:r>
            <a:endParaRPr lang="ru-RU" sz="5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775" y="1958181"/>
            <a:ext cx="6648450" cy="3810000"/>
          </a:xfrm>
        </p:spPr>
      </p:pic>
    </p:spTree>
    <p:extLst>
      <p:ext uri="{BB962C8B-B14F-4D97-AF65-F5344CB8AC3E}">
        <p14:creationId xmlns:p14="http://schemas.microsoft.com/office/powerpoint/2010/main" val="103400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146</Words>
  <Application>Microsoft Office PowerPoint</Application>
  <PresentationFormat>Экран (4:3)</PresentationFormat>
  <Paragraphs>40</Paragraphs>
  <Slides>13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Algerian</vt:lpstr>
      <vt:lpstr>Arial</vt:lpstr>
      <vt:lpstr>Calibri</vt:lpstr>
      <vt:lpstr>Тема Office</vt:lpstr>
      <vt:lpstr>Презентация PowerPoint</vt:lpstr>
      <vt:lpstr>Презентация PowerPoint</vt:lpstr>
      <vt:lpstr>Deep [diːp ]</vt:lpstr>
      <vt:lpstr>Extend [ɪkˈstend]</vt:lpstr>
      <vt:lpstr>Fresh [freʃ]</vt:lpstr>
      <vt:lpstr>Large [lɑːdʒ]</vt:lpstr>
      <vt:lpstr>Ocean [ˈoʊʃn]</vt:lpstr>
      <vt:lpstr>Powerful [ˈpaʊərfl ]</vt:lpstr>
      <vt:lpstr>Rich [rɪtʃ]</vt:lpstr>
      <vt:lpstr>That [ðæt]</vt:lpstr>
      <vt:lpstr>Do a city [du e ˈsɪti ]</vt:lpstr>
      <vt:lpstr>Презентация PowerPoint</vt:lpstr>
      <vt:lpstr>Homework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12345</cp:lastModifiedBy>
  <cp:revision>18</cp:revision>
  <dcterms:created xsi:type="dcterms:W3CDTF">2017-05-03T13:13:00Z</dcterms:created>
  <dcterms:modified xsi:type="dcterms:W3CDTF">2020-05-04T09:04:58Z</dcterms:modified>
</cp:coreProperties>
</file>