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967" y="5318802"/>
            <a:ext cx="5194051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Russia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2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Th</a:t>
            </a:r>
            <a:r>
              <a:rPr lang="en-US" sz="7200" dirty="0" smtClean="0">
                <a:latin typeface="Algerian" pitchFamily="82" charset="0"/>
              </a:rPr>
              <a:t>at </a:t>
            </a:r>
            <a:r>
              <a:rPr lang="en-US" sz="7200" dirty="0" smtClean="0">
                <a:latin typeface="+mn-lt"/>
              </a:rPr>
              <a:t>[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ð</a:t>
            </a:r>
            <a:r>
              <a:rPr lang="en-US" sz="7200" dirty="0" err="1">
                <a:latin typeface="+mn-lt"/>
              </a:rPr>
              <a:t>æt</a:t>
            </a:r>
            <a:r>
              <a:rPr lang="en-US" sz="7200" dirty="0" smtClean="0">
                <a:latin typeface="+mn-lt"/>
              </a:rPr>
              <a:t>]</a:t>
            </a:r>
            <a:endParaRPr lang="ru-RU" sz="7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41841" r="55734" b="23211"/>
          <a:stretch/>
        </p:blipFill>
        <p:spPr>
          <a:xfrm>
            <a:off x="2627784" y="2636912"/>
            <a:ext cx="3702918" cy="1747639"/>
          </a:xfrm>
        </p:spPr>
      </p:pic>
    </p:spTree>
    <p:extLst>
      <p:ext uri="{BB962C8B-B14F-4D97-AF65-F5344CB8AC3E}">
        <p14:creationId xmlns:p14="http://schemas.microsoft.com/office/powerpoint/2010/main" val="3955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6984776" cy="14261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Do a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city</a:t>
            </a:r>
            <a:r>
              <a:rPr lang="en-US" dirty="0" smtClean="0">
                <a:latin typeface="Algerian" pitchFamily="82" charset="0"/>
              </a:rPr>
              <a:t> [du e 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ˈ</a:t>
            </a:r>
            <a:r>
              <a:rPr lang="en-US" dirty="0" err="1">
                <a:solidFill>
                  <a:srgbClr val="FF0000"/>
                </a:solidFill>
                <a:latin typeface="Algerian" pitchFamily="82" charset="0"/>
              </a:rPr>
              <a:t>sɪti</a:t>
            </a:r>
            <a:r>
              <a:rPr lang="en-US" dirty="0">
                <a:latin typeface="Algerian" pitchFamily="82" charset="0"/>
              </a:rPr>
              <a:t> </a:t>
            </a:r>
            <a:r>
              <a:rPr lang="en-US" dirty="0" smtClean="0">
                <a:latin typeface="Algerian" pitchFamily="82" charset="0"/>
              </a:rPr>
              <a:t>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790950" cy="2924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36" y="1700808"/>
            <a:ext cx="4085233" cy="30684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16632"/>
            <a:ext cx="8280920" cy="1426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lgerian" pitchFamily="82" charset="0"/>
              </a:rPr>
              <a:t>Do a mus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eu</a:t>
            </a:r>
            <a:r>
              <a:rPr lang="en-US" dirty="0" smtClean="0">
                <a:latin typeface="Algerian" pitchFamily="82" charset="0"/>
              </a:rPr>
              <a:t>m[du e </a:t>
            </a:r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mjuˈz</a:t>
            </a:r>
            <a:r>
              <a:rPr lang="en-US" dirty="0" err="1">
                <a:solidFill>
                  <a:srgbClr val="FF0000"/>
                </a:solidFill>
                <a:latin typeface="Algerian" pitchFamily="82" charset="0"/>
              </a:rPr>
              <a:t>iːə</a:t>
            </a:r>
            <a:r>
              <a:rPr lang="en-US" dirty="0" err="1">
                <a:solidFill>
                  <a:schemeClr val="tx1"/>
                </a:solidFill>
                <a:latin typeface="Algerian" pitchFamily="82" charset="0"/>
              </a:rPr>
              <a:t>m</a:t>
            </a:r>
            <a:r>
              <a:rPr lang="en-US" dirty="0" smtClean="0">
                <a:latin typeface="Algerian" pitchFamily="82" charset="0"/>
              </a:rPr>
              <a:t> 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>
                <a:latin typeface="Algerian" pitchFamily="82" charset="0"/>
              </a:rPr>
              <a:t>Fill in the gaps with the necessary letters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0803" y="908720"/>
            <a:ext cx="6442129" cy="5786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2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D_ _ P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 _ _ _ E</a:t>
            </a:r>
          </a:p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 _ _ H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_ _ _ N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 _ _ _ _ FUL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 _ _ H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 _ _ _ D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 _ T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 _ _ _ Y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VIS _ _ _ R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 _ _ _ E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TO_ _ _ST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 _ _ _ TORY </a:t>
            </a:r>
          </a:p>
          <a:p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127_06_7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Homework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Ex. </a:t>
            </a:r>
            <a:r>
              <a:rPr lang="ru-RU" dirty="0"/>
              <a:t>4</a:t>
            </a:r>
            <a:r>
              <a:rPr lang="en-US" dirty="0" smtClean="0"/>
              <a:t> p. 9</a:t>
            </a:r>
            <a:r>
              <a:rPr lang="ru-RU" dirty="0" smtClean="0"/>
              <a:t>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Ex. </a:t>
            </a:r>
            <a:r>
              <a:rPr lang="ru-RU" dirty="0"/>
              <a:t>6</a:t>
            </a:r>
            <a:r>
              <a:rPr lang="en-US" dirty="0" smtClean="0"/>
              <a:t> p. 9</a:t>
            </a:r>
            <a:r>
              <a:rPr lang="ru-RU" smtClean="0"/>
              <a:t>4 </a:t>
            </a:r>
            <a:r>
              <a:rPr lang="ru-RU" smtClean="0"/>
              <a:t>выписать </a:t>
            </a:r>
            <a:r>
              <a:rPr lang="ru-RU" dirty="0" smtClean="0"/>
              <a:t>и выучить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58464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Beauti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ful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Beaut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52970"/>
            <a:ext cx="423353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Visit- Visit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09527"/>
            <a:ext cx="263841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Climate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43041"/>
            <a:ext cx="300973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Territor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941168"/>
            <a:ext cx="24061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rist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0" y="3832856"/>
            <a:ext cx="5409580" cy="2725921"/>
          </a:xfrm>
          <a:prstGeom prst="rect">
            <a:avLst/>
          </a:prstGeom>
        </p:spPr>
      </p:pic>
      <p:pic>
        <p:nvPicPr>
          <p:cNvPr id="10" name="126_06_7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12" y="2333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D</a:t>
            </a:r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ee</a:t>
            </a:r>
            <a:r>
              <a:rPr lang="en-US" sz="8000" dirty="0" smtClean="0">
                <a:latin typeface="Algerian" pitchFamily="82" charset="0"/>
              </a:rPr>
              <a:t>p [</a:t>
            </a:r>
            <a:r>
              <a:rPr lang="en-US" sz="8000" dirty="0" err="1"/>
              <a:t>d</a:t>
            </a:r>
            <a:r>
              <a:rPr lang="en-US" sz="8000" dirty="0" err="1">
                <a:solidFill>
                  <a:srgbClr val="FF0000"/>
                </a:solidFill>
              </a:rPr>
              <a:t>iː</a:t>
            </a:r>
            <a:r>
              <a:rPr lang="en-US" sz="8000" dirty="0" err="1"/>
              <a:t>p</a:t>
            </a:r>
            <a:r>
              <a:rPr lang="en-US" sz="8000" dirty="0"/>
              <a:t> </a:t>
            </a:r>
            <a:r>
              <a:rPr lang="en-US" sz="8000" dirty="0" smtClean="0">
                <a:latin typeface="Algerian" pitchFamily="82" charset="0"/>
              </a:rPr>
              <a:t>]</a:t>
            </a:r>
            <a:endParaRPr lang="ru-RU" sz="8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772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E</a:t>
            </a:r>
            <a:r>
              <a:rPr lang="en-US" sz="6000" dirty="0" smtClean="0">
                <a:latin typeface="Algerian" pitchFamily="82" charset="0"/>
              </a:rPr>
              <a:t>xtend [</a:t>
            </a:r>
            <a:r>
              <a:rPr lang="en-US" sz="6000" dirty="0" err="1">
                <a:solidFill>
                  <a:srgbClr val="FF0000"/>
                </a:solidFill>
                <a:latin typeface="Algerian" pitchFamily="82" charset="0"/>
              </a:rPr>
              <a:t>ɪ</a:t>
            </a:r>
            <a:r>
              <a:rPr lang="en-US" sz="6000" dirty="0" err="1">
                <a:latin typeface="Algerian" pitchFamily="82" charset="0"/>
              </a:rPr>
              <a:t>kˈstend</a:t>
            </a:r>
            <a:r>
              <a:rPr lang="en-US" sz="6000" dirty="0" smtClean="0">
                <a:latin typeface="Algerian" pitchFamily="82" charset="0"/>
              </a:rPr>
              <a:t>]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488832" cy="4709120"/>
          </a:xfrm>
        </p:spPr>
      </p:pic>
    </p:spTree>
    <p:extLst>
      <p:ext uri="{BB962C8B-B14F-4D97-AF65-F5344CB8AC3E}">
        <p14:creationId xmlns:p14="http://schemas.microsoft.com/office/powerpoint/2010/main" val="35501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Fre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sh</a:t>
            </a:r>
            <a:r>
              <a:rPr lang="en-US" sz="6000" dirty="0" smtClean="0">
                <a:latin typeface="Algerian" pitchFamily="82" charset="0"/>
              </a:rPr>
              <a:t> [</a:t>
            </a:r>
            <a:r>
              <a:rPr lang="en-US" sz="6000" dirty="0" err="1">
                <a:latin typeface="Algerian" pitchFamily="82" charset="0"/>
              </a:rPr>
              <a:t>fre</a:t>
            </a:r>
            <a:r>
              <a:rPr lang="en-US" sz="6000" dirty="0" err="1">
                <a:solidFill>
                  <a:srgbClr val="FF0000"/>
                </a:solidFill>
                <a:latin typeface="Algerian" pitchFamily="82" charset="0"/>
              </a:rPr>
              <a:t>ʃ</a:t>
            </a:r>
            <a:r>
              <a:rPr lang="en-US" sz="6000" dirty="0" smtClean="0">
                <a:latin typeface="Algerian" pitchFamily="82" charset="0"/>
              </a:rPr>
              <a:t>]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00200"/>
            <a:ext cx="5472608" cy="4525963"/>
          </a:xfrm>
        </p:spPr>
      </p:pic>
    </p:spTree>
    <p:extLst>
      <p:ext uri="{BB962C8B-B14F-4D97-AF65-F5344CB8AC3E}">
        <p14:creationId xmlns:p14="http://schemas.microsoft.com/office/powerpoint/2010/main" val="1414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lgerian" pitchFamily="82" charset="0"/>
              </a:rPr>
              <a:t>Larg</a:t>
            </a:r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e</a:t>
            </a:r>
            <a:r>
              <a:rPr lang="en-US" sz="6600" dirty="0" smtClean="0">
                <a:latin typeface="Algerian" pitchFamily="82" charset="0"/>
              </a:rPr>
              <a:t> [</a:t>
            </a:r>
            <a:r>
              <a:rPr lang="en-US" sz="6600" dirty="0" err="1" smtClean="0">
                <a:latin typeface="Algerian" pitchFamily="82" charset="0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Algerian" pitchFamily="82" charset="0"/>
              </a:rPr>
              <a:t>ɑː</a:t>
            </a:r>
            <a:r>
              <a:rPr lang="en-US" sz="6600" dirty="0" err="1" smtClean="0">
                <a:latin typeface="Algerian" pitchFamily="82" charset="0"/>
              </a:rPr>
              <a:t>dʒ</a:t>
            </a:r>
            <a:r>
              <a:rPr lang="en-US" sz="6600" dirty="0" smtClean="0">
                <a:latin typeface="Algerian" pitchFamily="82" charset="0"/>
              </a:rPr>
              <a:t>]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0920"/>
            <a:ext cx="6408711" cy="4272474"/>
          </a:xfrm>
        </p:spPr>
      </p:pic>
    </p:spTree>
    <p:extLst>
      <p:ext uri="{BB962C8B-B14F-4D97-AF65-F5344CB8AC3E}">
        <p14:creationId xmlns:p14="http://schemas.microsoft.com/office/powerpoint/2010/main" val="9724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Oc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ea</a:t>
            </a:r>
            <a:r>
              <a:rPr lang="en-US" sz="6000" dirty="0" smtClean="0">
                <a:latin typeface="Algerian" pitchFamily="82" charset="0"/>
              </a:rPr>
              <a:t>n [</a:t>
            </a:r>
            <a:r>
              <a:rPr lang="en-US" sz="6000" dirty="0">
                <a:latin typeface="Algerian" pitchFamily="82" charset="0"/>
              </a:rPr>
              <a:t>ˈ</a:t>
            </a:r>
            <a:r>
              <a:rPr lang="en-US" sz="6000" dirty="0" err="1">
                <a:solidFill>
                  <a:srgbClr val="FF0000"/>
                </a:solidFill>
                <a:latin typeface="Algerian" pitchFamily="82" charset="0"/>
              </a:rPr>
              <a:t>oʊ</a:t>
            </a:r>
            <a:r>
              <a:rPr lang="en-US" sz="6000" dirty="0" err="1">
                <a:latin typeface="Algerian" pitchFamily="82" charset="0"/>
              </a:rPr>
              <a:t>ʃn</a:t>
            </a:r>
            <a:r>
              <a:rPr lang="en-US" sz="6000" dirty="0" smtClean="0">
                <a:latin typeface="Algerian" pitchFamily="82" charset="0"/>
              </a:rPr>
              <a:t>]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1710531"/>
            <a:ext cx="6464300" cy="4305300"/>
          </a:xfrm>
        </p:spPr>
      </p:pic>
    </p:spTree>
    <p:extLst>
      <p:ext uri="{BB962C8B-B14F-4D97-AF65-F5344CB8AC3E}">
        <p14:creationId xmlns:p14="http://schemas.microsoft.com/office/powerpoint/2010/main" val="11671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lgerian" pitchFamily="82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ow</a:t>
            </a:r>
            <a:r>
              <a:rPr lang="en-US" sz="6000" dirty="0" smtClean="0">
                <a:latin typeface="Algerian" pitchFamily="82" charset="0"/>
              </a:rPr>
              <a:t>erful [</a:t>
            </a:r>
            <a:r>
              <a:rPr lang="en-US" sz="6000" dirty="0">
                <a:latin typeface="Algerian" pitchFamily="82" charset="0"/>
              </a:rPr>
              <a:t>ˈ</a:t>
            </a:r>
            <a:r>
              <a:rPr lang="en-US" sz="6000" dirty="0" err="1">
                <a:latin typeface="Algerian" pitchFamily="82" charset="0"/>
              </a:rPr>
              <a:t>p</a:t>
            </a:r>
            <a:r>
              <a:rPr lang="en-US" sz="6000" dirty="0" err="1">
                <a:solidFill>
                  <a:srgbClr val="FF0000"/>
                </a:solidFill>
                <a:latin typeface="Algerian" pitchFamily="82" charset="0"/>
              </a:rPr>
              <a:t>aʊ</a:t>
            </a:r>
            <a:r>
              <a:rPr lang="en-US" sz="6000" dirty="0" err="1">
                <a:latin typeface="Algerian" pitchFamily="82" charset="0"/>
              </a:rPr>
              <a:t>ərfl</a:t>
            </a:r>
            <a:r>
              <a:rPr lang="en-US" sz="6000" dirty="0">
                <a:latin typeface="Algerian" pitchFamily="82" charset="0"/>
              </a:rPr>
              <a:t> </a:t>
            </a:r>
            <a:r>
              <a:rPr lang="en-US" sz="6000" dirty="0" smtClean="0">
                <a:latin typeface="Algerian" pitchFamily="82" charset="0"/>
              </a:rPr>
              <a:t>]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1600200"/>
            <a:ext cx="6805559" cy="4525963"/>
          </a:xfrm>
        </p:spPr>
      </p:pic>
    </p:spTree>
    <p:extLst>
      <p:ext uri="{BB962C8B-B14F-4D97-AF65-F5344CB8AC3E}">
        <p14:creationId xmlns:p14="http://schemas.microsoft.com/office/powerpoint/2010/main" val="36130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Ri</a:t>
            </a:r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ch</a:t>
            </a:r>
            <a:r>
              <a:rPr lang="en-US" sz="5400" dirty="0" smtClean="0">
                <a:latin typeface="Algerian" pitchFamily="82" charset="0"/>
              </a:rPr>
              <a:t> [</a:t>
            </a:r>
            <a:r>
              <a:rPr lang="en-US" sz="5400" dirty="0" err="1">
                <a:latin typeface="Algerian" pitchFamily="82" charset="0"/>
              </a:rPr>
              <a:t>rɪ</a:t>
            </a:r>
            <a:r>
              <a:rPr lang="en-US" sz="5400" dirty="0" err="1">
                <a:solidFill>
                  <a:srgbClr val="FF0000"/>
                </a:solidFill>
                <a:latin typeface="Algerian" pitchFamily="82" charset="0"/>
              </a:rPr>
              <a:t>tʃ</a:t>
            </a:r>
            <a:r>
              <a:rPr lang="en-US" sz="5400" dirty="0" smtClean="0">
                <a:latin typeface="Algerian" pitchFamily="82" charset="0"/>
              </a:rPr>
              <a:t>]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958181"/>
            <a:ext cx="6648450" cy="3810000"/>
          </a:xfrm>
        </p:spPr>
      </p:pic>
    </p:spTree>
    <p:extLst>
      <p:ext uri="{BB962C8B-B14F-4D97-AF65-F5344CB8AC3E}">
        <p14:creationId xmlns:p14="http://schemas.microsoft.com/office/powerpoint/2010/main" val="10340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146</Words>
  <Application>Microsoft Office PowerPoint</Application>
  <PresentationFormat>Экран (4:3)</PresentationFormat>
  <Paragraphs>40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Algerian</vt:lpstr>
      <vt:lpstr>Arial</vt:lpstr>
      <vt:lpstr>Calibri</vt:lpstr>
      <vt:lpstr>Тема Office</vt:lpstr>
      <vt:lpstr>Презентация PowerPoint</vt:lpstr>
      <vt:lpstr>Презентация PowerPoint</vt:lpstr>
      <vt:lpstr>Deep [diːp ]</vt:lpstr>
      <vt:lpstr>Extend [ɪkˈstend]</vt:lpstr>
      <vt:lpstr>Fresh [freʃ]</vt:lpstr>
      <vt:lpstr>Large [lɑːdʒ]</vt:lpstr>
      <vt:lpstr>Ocean [ˈoʊʃn]</vt:lpstr>
      <vt:lpstr>Powerful [ˈpaʊərfl ]</vt:lpstr>
      <vt:lpstr>Rich [rɪtʃ]</vt:lpstr>
      <vt:lpstr>That [ðæt]</vt:lpstr>
      <vt:lpstr>Do a city [du e ˈsɪti ]</vt:lpstr>
      <vt:lpstr>Презентация PowerPoint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12345</cp:lastModifiedBy>
  <cp:revision>18</cp:revision>
  <dcterms:created xsi:type="dcterms:W3CDTF">2017-05-03T13:13:00Z</dcterms:created>
  <dcterms:modified xsi:type="dcterms:W3CDTF">2020-05-04T09:04:58Z</dcterms:modified>
</cp:coreProperties>
</file>