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5" r:id="rId4"/>
    <p:sldId id="264" r:id="rId5"/>
    <p:sldId id="266" r:id="rId6"/>
    <p:sldId id="259" r:id="rId7"/>
    <p:sldId id="260" r:id="rId8"/>
    <p:sldId id="261" r:id="rId9"/>
    <p:sldId id="267" r:id="rId10"/>
    <p:sldId id="262" r:id="rId11"/>
    <p:sldId id="26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182017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3930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212174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5083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D6852D-2B8D-4647-BA7E-B5BC62881F70}" type="datetimeFigureOut">
              <a:rPr lang="ru-RU" smtClean="0"/>
              <a:t>10.05.2020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74922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D6852D-2B8D-4647-BA7E-B5BC62881F70}" type="datetimeFigureOut">
              <a:rPr lang="ru-RU" smtClean="0"/>
              <a:t>10.05.2020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7589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D6852D-2B8D-4647-BA7E-B5BC62881F70}" type="datetimeFigureOut">
              <a:rPr lang="ru-RU" smtClean="0"/>
              <a:t>10.05.2020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342250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D6852D-2B8D-4647-BA7E-B5BC62881F70}" type="datetimeFigureOut">
              <a:rPr lang="ru-RU" smtClean="0"/>
              <a:t>10.05.2020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406079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D6852D-2B8D-4647-BA7E-B5BC62881F70}" type="datetimeFigureOut">
              <a:rPr lang="ru-RU" smtClean="0"/>
              <a:t>10.05.2020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287901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D6852D-2B8D-4647-BA7E-B5BC62881F70}" type="datetimeFigureOut">
              <a:rPr lang="ru-RU" smtClean="0"/>
              <a:t>10.05.2020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23195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D6852D-2B8D-4647-BA7E-B5BC62881F70}" type="datetimeFigureOut">
              <a:rPr lang="ru-RU" smtClean="0"/>
              <a:t>10.05.2020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178918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6852D-2B8D-4647-BA7E-B5BC62881F70}" type="datetimeFigureOut">
              <a:rPr lang="ru-RU" smtClean="0"/>
              <a:t>10.05.2020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6CB1-B276-4954-9491-557A4A7C9514}" type="slidenum">
              <a:rPr lang="ru-RU" smtClean="0"/>
              <a:t>‹#›</a:t>
            </a:fld>
            <a:endParaRPr lang="ru-RU"/>
          </a:p>
        </p:txBody>
      </p:sp>
    </p:spTree>
    <p:extLst>
      <p:ext uri="{BB962C8B-B14F-4D97-AF65-F5344CB8AC3E}">
        <p14:creationId xmlns:p14="http://schemas.microsoft.com/office/powerpoint/2010/main" val="1489727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solidFill>
                  <a:prstClr val="black"/>
                </a:solidFill>
                <a:ea typeface="+mn-ea"/>
                <a:cs typeface="+mn-cs"/>
              </a:rPr>
              <a:t>Кедрин Дмитрий Борисович (4 февраля 1907— </a:t>
            </a:r>
            <a:r>
              <a:rPr lang="ru-RU" sz="2400" dirty="0" smtClean="0">
                <a:solidFill>
                  <a:prstClr val="black"/>
                </a:solidFill>
                <a:ea typeface="+mn-ea"/>
                <a:cs typeface="+mn-cs"/>
              </a:rPr>
              <a:t/>
            </a:r>
            <a:br>
              <a:rPr lang="ru-RU" sz="2400" dirty="0" smtClean="0">
                <a:solidFill>
                  <a:prstClr val="black"/>
                </a:solidFill>
                <a:ea typeface="+mn-ea"/>
                <a:cs typeface="+mn-cs"/>
              </a:rPr>
            </a:br>
            <a:r>
              <a:rPr lang="ru-RU" sz="2400" dirty="0" smtClean="0">
                <a:solidFill>
                  <a:prstClr val="black"/>
                </a:solidFill>
                <a:ea typeface="+mn-ea"/>
                <a:cs typeface="+mn-cs"/>
              </a:rPr>
              <a:t>18 </a:t>
            </a:r>
            <a:r>
              <a:rPr lang="ru-RU" sz="2400" dirty="0">
                <a:solidFill>
                  <a:prstClr val="black"/>
                </a:solidFill>
                <a:ea typeface="+mn-ea"/>
                <a:cs typeface="+mn-cs"/>
              </a:rPr>
              <a:t>сентября </a:t>
            </a:r>
            <a:r>
              <a:rPr lang="ru-RU" sz="2400" dirty="0" smtClean="0">
                <a:solidFill>
                  <a:prstClr val="black"/>
                </a:solidFill>
                <a:ea typeface="+mn-ea"/>
                <a:cs typeface="+mn-cs"/>
              </a:rPr>
              <a:t>1945)</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3648" y="1916832"/>
            <a:ext cx="2631192" cy="4143609"/>
          </a:xfrm>
        </p:spPr>
      </p:pic>
      <p:sp>
        <p:nvSpPr>
          <p:cNvPr id="4" name="Объект 3"/>
          <p:cNvSpPr>
            <a:spLocks noGrp="1"/>
          </p:cNvSpPr>
          <p:nvPr>
            <p:ph sz="half" idx="2"/>
          </p:nvPr>
        </p:nvSpPr>
        <p:spPr>
          <a:xfrm>
            <a:off x="4716016" y="2348880"/>
            <a:ext cx="3970784" cy="3528392"/>
          </a:xfrm>
        </p:spPr>
        <p:txBody>
          <a:bodyPr>
            <a:normAutofit/>
          </a:bodyPr>
          <a:lstStyle/>
          <a:p>
            <a:pPr marL="0" indent="0" algn="just">
              <a:buNone/>
            </a:pPr>
            <a:r>
              <a:rPr lang="ru-RU" sz="1800" dirty="0" smtClean="0"/>
              <a:t>Родился в 1907 году в донбасском посёлке </a:t>
            </a:r>
            <a:r>
              <a:rPr lang="ru-RU" sz="1800" dirty="0" err="1" smtClean="0"/>
              <a:t>Берестово</a:t>
            </a:r>
            <a:r>
              <a:rPr lang="ru-RU" sz="1800" dirty="0" smtClean="0"/>
              <a:t>-Богодуховский рудник в семье горняка. Его дед по матери, вельможный пан И. И. </a:t>
            </a:r>
            <a:r>
              <a:rPr lang="ru-RU" sz="1800" dirty="0" err="1" smtClean="0"/>
              <a:t>Руто-Рутенко-Рутницкий</a:t>
            </a:r>
            <a:r>
              <a:rPr lang="ru-RU" sz="1800" dirty="0" smtClean="0"/>
              <a:t> имел сына и четырёх дочерей. Младшая, Ольга, родила вне брака мальчика, которого усыновил муж Ольгиной сестры Людмилы Борис Михайлович Кедрин, давший незаконнорождённому младенцу свои отчество и фамилию.</a:t>
            </a:r>
            <a:endParaRPr lang="ru-RU" sz="1800" dirty="0"/>
          </a:p>
        </p:txBody>
      </p:sp>
    </p:spTree>
    <p:extLst>
      <p:ext uri="{BB962C8B-B14F-4D97-AF65-F5344CB8AC3E}">
        <p14:creationId xmlns:p14="http://schemas.microsoft.com/office/powerpoint/2010/main" val="314789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979712" y="5805264"/>
            <a:ext cx="5694784" cy="504056"/>
          </a:xfrm>
        </p:spPr>
        <p:txBody>
          <a:bodyPr>
            <a:normAutofit/>
          </a:bodyPr>
          <a:lstStyle/>
          <a:p>
            <a:pPr marL="0" indent="0">
              <a:buNone/>
            </a:pPr>
            <a:r>
              <a:rPr lang="ru-RU" sz="1800" dirty="0" smtClean="0"/>
              <a:t>Памятник </a:t>
            </a:r>
            <a:r>
              <a:rPr lang="ru-RU" sz="1800" dirty="0" err="1" smtClean="0"/>
              <a:t>Кедрину</a:t>
            </a:r>
            <a:r>
              <a:rPr lang="ru-RU" sz="1800" dirty="0" smtClean="0"/>
              <a:t> в Мытищах на улице Лётной</a:t>
            </a:r>
            <a:endParaRPr lang="ru-RU" sz="18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99792" y="404664"/>
            <a:ext cx="3744416" cy="5249645"/>
          </a:xfrm>
        </p:spPr>
      </p:pic>
    </p:spTree>
    <p:extLst>
      <p:ext uri="{BB962C8B-B14F-4D97-AF65-F5344CB8AC3E}">
        <p14:creationId xmlns:p14="http://schemas.microsoft.com/office/powerpoint/2010/main" val="161551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996355"/>
            <a:ext cx="3135859" cy="4536504"/>
          </a:xfrm>
        </p:spPr>
      </p:pic>
      <p:sp>
        <p:nvSpPr>
          <p:cNvPr id="4" name="Объект 3"/>
          <p:cNvSpPr>
            <a:spLocks noGrp="1"/>
          </p:cNvSpPr>
          <p:nvPr>
            <p:ph sz="half" idx="2"/>
          </p:nvPr>
        </p:nvSpPr>
        <p:spPr>
          <a:xfrm>
            <a:off x="4427984" y="1700808"/>
            <a:ext cx="4392488" cy="3832051"/>
          </a:xfrm>
        </p:spPr>
        <p:txBody>
          <a:bodyPr>
            <a:normAutofit/>
          </a:bodyPr>
          <a:lstStyle/>
          <a:p>
            <a:pPr marL="0" indent="0">
              <a:buNone/>
            </a:pPr>
            <a:r>
              <a:rPr lang="ru-RU" sz="2000" dirty="0" smtClean="0"/>
              <a:t>Евгений Евтушенко писал в предисловии к одному из его сборников стихов: «Какое состояние внутренней </a:t>
            </a:r>
            <a:r>
              <a:rPr lang="ru-RU" sz="2000" dirty="0" err="1" smtClean="0"/>
              <a:t>перенесённости</a:t>
            </a:r>
            <a:r>
              <a:rPr lang="ru-RU" sz="2000" dirty="0" smtClean="0"/>
              <a:t> через время! Какой хваткий взгляд сквозь толщу лет!» – и дальше: «По </a:t>
            </a:r>
            <a:r>
              <a:rPr lang="ru-RU" sz="2000" dirty="0" err="1" smtClean="0"/>
              <a:t>кедринским</a:t>
            </a:r>
            <a:r>
              <a:rPr lang="ru-RU" sz="2000" dirty="0" smtClean="0"/>
              <a:t> страницам идут люди многих поколений, соединённые в человечество».</a:t>
            </a:r>
          </a:p>
          <a:p>
            <a:pPr marL="0" indent="0">
              <a:buNone/>
            </a:pPr>
            <a:endParaRPr lang="ru-RU" dirty="0"/>
          </a:p>
        </p:txBody>
      </p:sp>
      <p:sp>
        <p:nvSpPr>
          <p:cNvPr id="6" name="TextBox 5"/>
          <p:cNvSpPr txBox="1"/>
          <p:nvPr/>
        </p:nvSpPr>
        <p:spPr>
          <a:xfrm>
            <a:off x="1120815" y="5532859"/>
            <a:ext cx="3508653" cy="584775"/>
          </a:xfrm>
          <a:prstGeom prst="rect">
            <a:avLst/>
          </a:prstGeom>
          <a:noFill/>
        </p:spPr>
        <p:txBody>
          <a:bodyPr wrap="none" rtlCol="0">
            <a:spAutoFit/>
          </a:bodyPr>
          <a:lstStyle/>
          <a:p>
            <a:pPr algn="ctr"/>
            <a:r>
              <a:rPr lang="ru-RU" sz="1600" dirty="0" smtClean="0"/>
              <a:t>Портрет Д. </a:t>
            </a:r>
            <a:r>
              <a:rPr lang="ru-RU" sz="1600" dirty="0" err="1" smtClean="0"/>
              <a:t>Кедрина</a:t>
            </a:r>
            <a:r>
              <a:rPr lang="ru-RU" sz="1600" dirty="0" smtClean="0"/>
              <a:t>, </a:t>
            </a:r>
          </a:p>
          <a:p>
            <a:pPr algn="ctr"/>
            <a:r>
              <a:rPr lang="ru-RU" sz="1600" dirty="0" smtClean="0"/>
              <a:t>художник </a:t>
            </a:r>
            <a:r>
              <a:rPr lang="ru-RU" sz="1600" dirty="0" err="1" smtClean="0"/>
              <a:t>Пермиловский</a:t>
            </a:r>
            <a:r>
              <a:rPr lang="ru-RU" sz="1600" dirty="0" smtClean="0"/>
              <a:t> В.А. (2007 г.)</a:t>
            </a:r>
          </a:p>
        </p:txBody>
      </p:sp>
    </p:spTree>
    <p:extLst>
      <p:ext uri="{BB962C8B-B14F-4D97-AF65-F5344CB8AC3E}">
        <p14:creationId xmlns:p14="http://schemas.microsoft.com/office/powerpoint/2010/main" val="368573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Детство</a:t>
            </a:r>
            <a:endParaRPr lang="ru-RU" dirty="0"/>
          </a:p>
        </p:txBody>
      </p:sp>
      <p:sp>
        <p:nvSpPr>
          <p:cNvPr id="3" name="Объект 2"/>
          <p:cNvSpPr>
            <a:spLocks noGrp="1"/>
          </p:cNvSpPr>
          <p:nvPr>
            <p:ph sz="half" idx="1"/>
          </p:nvPr>
        </p:nvSpPr>
        <p:spPr>
          <a:xfrm>
            <a:off x="683568" y="1772816"/>
            <a:ext cx="4114800" cy="4104456"/>
          </a:xfrm>
        </p:spPr>
        <p:txBody>
          <a:bodyPr>
            <a:normAutofit/>
          </a:bodyPr>
          <a:lstStyle/>
          <a:p>
            <a:pPr marL="0" indent="0" algn="just">
              <a:buNone/>
            </a:pPr>
            <a:r>
              <a:rPr lang="ru-RU" sz="1800" dirty="0" smtClean="0"/>
              <a:t>В Днепропетровск, тогда ещё </a:t>
            </a:r>
            <a:r>
              <a:rPr lang="ru-RU" sz="1800" dirty="0" err="1" smtClean="0"/>
              <a:t>Екатеринослав</a:t>
            </a:r>
            <a:r>
              <a:rPr lang="ru-RU" sz="1800" dirty="0" smtClean="0"/>
              <a:t>, маленького Митю привезли в 1913 году. Здесь бабушка читала ему стихи Пушкина, Мицкевича и Шевченко, благодаря чему он навсегда влюбился в польскую и украинскую поэзию, которую впоследствии часто переводил. Здесь он начал писать стихи, учился в техникуме путей сообщения и впервые в 17 лет напечатал «Стихи о весне». Его уважали за талант, узнавали на улице, и здесь он пережил первый арест за «недоносительство».</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556792"/>
            <a:ext cx="2882081" cy="4573044"/>
          </a:xfrm>
        </p:spPr>
      </p:pic>
    </p:spTree>
    <p:extLst>
      <p:ext uri="{BB962C8B-B14F-4D97-AF65-F5344CB8AC3E}">
        <p14:creationId xmlns:p14="http://schemas.microsoft.com/office/powerpoint/2010/main" val="167199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5656" y="1772816"/>
            <a:ext cx="2219325" cy="3333750"/>
          </a:xfrm>
        </p:spPr>
      </p:pic>
      <p:sp>
        <p:nvSpPr>
          <p:cNvPr id="4" name="Объект 3"/>
          <p:cNvSpPr>
            <a:spLocks noGrp="1"/>
          </p:cNvSpPr>
          <p:nvPr>
            <p:ph sz="half" idx="2"/>
          </p:nvPr>
        </p:nvSpPr>
        <p:spPr>
          <a:xfrm>
            <a:off x="4139952" y="2132856"/>
            <a:ext cx="4320480" cy="3168352"/>
          </a:xfrm>
        </p:spPr>
        <p:txBody>
          <a:bodyPr>
            <a:normAutofit/>
          </a:bodyPr>
          <a:lstStyle/>
          <a:p>
            <a:pPr marL="0" indent="0" algn="just">
              <a:buNone/>
            </a:pPr>
            <a:r>
              <a:rPr lang="ru-RU" sz="1800" dirty="0" smtClean="0"/>
              <a:t>В 1931 году, после освобождения, он переехал в Подмосковье, где ранее обосновались его днепропетровские друзья-поэты </a:t>
            </a:r>
            <a:r>
              <a:rPr lang="ru-RU" sz="1800" dirty="0" err="1" smtClean="0"/>
              <a:t>М.Светлов</a:t>
            </a:r>
            <a:r>
              <a:rPr lang="ru-RU" sz="1800" dirty="0" smtClean="0"/>
              <a:t>, </a:t>
            </a:r>
            <a:r>
              <a:rPr lang="ru-RU" sz="1800" dirty="0" err="1" smtClean="0"/>
              <a:t>М.Голодный</a:t>
            </a:r>
            <a:r>
              <a:rPr lang="ru-RU" sz="1800" dirty="0" smtClean="0"/>
              <a:t> и другие. Он работал в газете </a:t>
            </a:r>
            <a:r>
              <a:rPr lang="ru-RU" sz="1800" dirty="0" err="1" smtClean="0"/>
              <a:t>Мытищинского</a:t>
            </a:r>
            <a:r>
              <a:rPr lang="ru-RU" sz="1800" dirty="0" smtClean="0"/>
              <a:t> вагоностроительного завода, в качестве </a:t>
            </a:r>
            <a:r>
              <a:rPr lang="ru-RU" sz="1800" dirty="0" err="1" smtClean="0"/>
              <a:t>литконсультанта</a:t>
            </a:r>
            <a:r>
              <a:rPr lang="ru-RU" sz="1800" dirty="0" smtClean="0"/>
              <a:t> сотрудничал с московским издательством «Молодая гвардия».</a:t>
            </a:r>
          </a:p>
          <a:p>
            <a:pPr marL="0" indent="0">
              <a:buNone/>
            </a:pPr>
            <a:endParaRPr lang="ru-RU" dirty="0"/>
          </a:p>
        </p:txBody>
      </p:sp>
    </p:spTree>
    <p:extLst>
      <p:ext uri="{BB962C8B-B14F-4D97-AF65-F5344CB8AC3E}">
        <p14:creationId xmlns:p14="http://schemas.microsoft.com/office/powerpoint/2010/main" val="209366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7744" y="2348880"/>
            <a:ext cx="4602933" cy="3168352"/>
          </a:xfrm>
        </p:spPr>
      </p:pic>
      <p:sp>
        <p:nvSpPr>
          <p:cNvPr id="4" name="Объект 3"/>
          <p:cNvSpPr>
            <a:spLocks noGrp="1"/>
          </p:cNvSpPr>
          <p:nvPr>
            <p:ph sz="half" idx="2"/>
          </p:nvPr>
        </p:nvSpPr>
        <p:spPr>
          <a:xfrm>
            <a:off x="899592" y="692696"/>
            <a:ext cx="7056784" cy="1440160"/>
          </a:xfrm>
        </p:spPr>
        <p:txBody>
          <a:bodyPr>
            <a:normAutofit/>
          </a:bodyPr>
          <a:lstStyle/>
          <a:p>
            <a:pPr marL="0" indent="0" algn="just">
              <a:buNone/>
            </a:pPr>
            <a:r>
              <a:rPr lang="ru-RU" sz="1800" dirty="0" smtClean="0"/>
              <a:t>В 1938 Кедрин создает шедевр русской поэзии XX в. — поэму «Зодчие», поэтическое воплощение предания о строителях храма Василия Блаженного, под влиянием которого Андрей Тарковский создал фильм «Андрей Рублев»</a:t>
            </a:r>
            <a:endParaRPr lang="ru-RU" sz="1800" dirty="0"/>
          </a:p>
        </p:txBody>
      </p:sp>
      <p:sp>
        <p:nvSpPr>
          <p:cNvPr id="6" name="TextBox 5"/>
          <p:cNvSpPr txBox="1"/>
          <p:nvPr/>
        </p:nvSpPr>
        <p:spPr>
          <a:xfrm>
            <a:off x="2889847" y="5770294"/>
            <a:ext cx="3483262" cy="369332"/>
          </a:xfrm>
          <a:prstGeom prst="rect">
            <a:avLst/>
          </a:prstGeom>
          <a:noFill/>
        </p:spPr>
        <p:txBody>
          <a:bodyPr wrap="none" rtlCol="0">
            <a:spAutoFit/>
          </a:bodyPr>
          <a:lstStyle/>
          <a:p>
            <a:pPr algn="ctr"/>
            <a:r>
              <a:rPr lang="ru-RU" dirty="0" smtClean="0"/>
              <a:t>Кадр </a:t>
            </a:r>
            <a:r>
              <a:rPr lang="ru-RU" dirty="0"/>
              <a:t>из фильма "Андрей Рублёв"</a:t>
            </a:r>
          </a:p>
        </p:txBody>
      </p:sp>
    </p:spTree>
    <p:extLst>
      <p:ext uri="{BB962C8B-B14F-4D97-AF65-F5344CB8AC3E}">
        <p14:creationId xmlns:p14="http://schemas.microsoft.com/office/powerpoint/2010/main" val="79026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9632" y="1124744"/>
            <a:ext cx="2520280" cy="4563182"/>
          </a:xfrm>
        </p:spPr>
      </p:pic>
      <p:sp>
        <p:nvSpPr>
          <p:cNvPr id="4" name="Объект 3"/>
          <p:cNvSpPr>
            <a:spLocks noGrp="1"/>
          </p:cNvSpPr>
          <p:nvPr>
            <p:ph sz="half" idx="2"/>
          </p:nvPr>
        </p:nvSpPr>
        <p:spPr>
          <a:xfrm>
            <a:off x="4139952" y="2348879"/>
            <a:ext cx="4546848" cy="1944217"/>
          </a:xfrm>
        </p:spPr>
        <p:txBody>
          <a:bodyPr>
            <a:normAutofit/>
          </a:bodyPr>
          <a:lstStyle/>
          <a:p>
            <a:pPr marL="0" indent="0" algn="just">
              <a:buNone/>
            </a:pPr>
            <a:r>
              <a:rPr lang="ru-RU" sz="2400" dirty="0" smtClean="0"/>
              <a:t>За работу корреспондентом во фронтовой газете Д. Кедрин был награжден медалью «За боевые заслуги»</a:t>
            </a:r>
            <a:endParaRPr lang="ru-RU" sz="2400" dirty="0"/>
          </a:p>
        </p:txBody>
      </p:sp>
    </p:spTree>
    <p:extLst>
      <p:ext uri="{BB962C8B-B14F-4D97-AF65-F5344CB8AC3E}">
        <p14:creationId xmlns:p14="http://schemas.microsoft.com/office/powerpoint/2010/main" val="3092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23728" y="1196752"/>
            <a:ext cx="4752528" cy="3188216"/>
          </a:xfrm>
        </p:spPr>
      </p:pic>
      <p:sp>
        <p:nvSpPr>
          <p:cNvPr id="4" name="Объект 3"/>
          <p:cNvSpPr>
            <a:spLocks noGrp="1"/>
          </p:cNvSpPr>
          <p:nvPr>
            <p:ph sz="half" idx="2"/>
          </p:nvPr>
        </p:nvSpPr>
        <p:spPr>
          <a:xfrm>
            <a:off x="1763688" y="4581128"/>
            <a:ext cx="5838800" cy="1296144"/>
          </a:xfrm>
        </p:spPr>
        <p:txBody>
          <a:bodyPr>
            <a:normAutofit/>
          </a:bodyPr>
          <a:lstStyle/>
          <a:p>
            <a:pPr marL="0" indent="0" algn="just">
              <a:buNone/>
            </a:pPr>
            <a:r>
              <a:rPr lang="ru-RU" sz="1800" dirty="0" smtClean="0"/>
              <a:t>Дмитрий Кедрин со своей супругой Людмилой </a:t>
            </a:r>
            <a:r>
              <a:rPr lang="ru-RU" sz="1800" dirty="0" err="1" smtClean="0"/>
              <a:t>Хоренко</a:t>
            </a:r>
            <a:r>
              <a:rPr lang="ru-RU" sz="1800" dirty="0" smtClean="0"/>
              <a:t> и другом, инженером-конструктором Иваном </a:t>
            </a:r>
            <a:r>
              <a:rPr lang="ru-RU" sz="1800" dirty="0" err="1" smtClean="0"/>
              <a:t>Гваем</a:t>
            </a:r>
            <a:r>
              <a:rPr lang="ru-RU" sz="1800" dirty="0" smtClean="0"/>
              <a:t>, одним из создателей «Катюши».</a:t>
            </a:r>
          </a:p>
          <a:p>
            <a:pPr marL="0" indent="0" algn="just">
              <a:buNone/>
            </a:pPr>
            <a:endParaRPr lang="ru-RU" dirty="0"/>
          </a:p>
        </p:txBody>
      </p:sp>
    </p:spTree>
    <p:extLst>
      <p:ext uri="{BB962C8B-B14F-4D97-AF65-F5344CB8AC3E}">
        <p14:creationId xmlns:p14="http://schemas.microsoft.com/office/powerpoint/2010/main" val="119451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483768" y="5517232"/>
            <a:ext cx="4402832" cy="720080"/>
          </a:xfrm>
        </p:spPr>
        <p:txBody>
          <a:bodyPr>
            <a:normAutofit fontScale="92500" lnSpcReduction="20000"/>
          </a:bodyPr>
          <a:lstStyle/>
          <a:p>
            <a:pPr marL="0" indent="0" algn="ctr">
              <a:buNone/>
            </a:pPr>
            <a:r>
              <a:rPr lang="ru-RU" sz="1800" dirty="0" smtClean="0"/>
              <a:t>Дмитрий Кедрин с женой и дочерью Светланой, которая стала поэтессой, литературоведом, переводчицей.</a:t>
            </a:r>
            <a:endParaRPr lang="ru-RU" sz="18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43808" y="620688"/>
            <a:ext cx="3528392" cy="4635024"/>
          </a:xfrm>
        </p:spPr>
      </p:pic>
    </p:spTree>
    <p:extLst>
      <p:ext uri="{BB962C8B-B14F-4D97-AF65-F5344CB8AC3E}">
        <p14:creationId xmlns:p14="http://schemas.microsoft.com/office/powerpoint/2010/main" val="248454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8227"/>
          <a:stretch/>
        </p:blipFill>
        <p:spPr>
          <a:xfrm>
            <a:off x="827584" y="2276872"/>
            <a:ext cx="3736173" cy="2357316"/>
          </a:xfrm>
        </p:spPr>
      </p:pic>
      <p:sp>
        <p:nvSpPr>
          <p:cNvPr id="4" name="Объект 3"/>
          <p:cNvSpPr>
            <a:spLocks noGrp="1"/>
          </p:cNvSpPr>
          <p:nvPr>
            <p:ph sz="half" idx="2"/>
          </p:nvPr>
        </p:nvSpPr>
        <p:spPr>
          <a:xfrm>
            <a:off x="4716016" y="1340768"/>
            <a:ext cx="4038600" cy="4320480"/>
          </a:xfrm>
        </p:spPr>
        <p:txBody>
          <a:bodyPr>
            <a:normAutofit fontScale="85000" lnSpcReduction="10000"/>
          </a:bodyPr>
          <a:lstStyle/>
          <a:p>
            <a:pPr marL="0" indent="0" algn="just">
              <a:buNone/>
            </a:pPr>
            <a:r>
              <a:rPr lang="ru-RU" sz="1800" dirty="0" smtClean="0"/>
              <a:t>18 сентября 1945 Дмитрий Кедрин трагически погиб под колёсами пригородного поезда — как считалось, по пути домой из Москвы в Черкизово (по распространённой версии, которую разделял и </a:t>
            </a:r>
            <a:r>
              <a:rPr lang="ru-RU" sz="1800" dirty="0" err="1" smtClean="0"/>
              <a:t>Евг</a:t>
            </a:r>
            <a:r>
              <a:rPr lang="ru-RU" sz="1800" dirty="0" smtClean="0"/>
              <a:t>. Евтушенко, был выброшен преступниками из тамбура вагона). До публикации книги С. Д. </a:t>
            </a:r>
            <a:r>
              <a:rPr lang="ru-RU" sz="1800" dirty="0" err="1" smtClean="0"/>
              <a:t>Кедриной</a:t>
            </a:r>
            <a:r>
              <a:rPr lang="ru-RU" sz="1800" dirty="0" smtClean="0"/>
              <a:t> считалось, что трагедия произошла неподалёку от Черкизово, между платформой Мамонтовская и станцией Пушкино, либо у платформы Тарасовская, где Кедрин должен был сойти с поезда, возвращаясь из Москвы, куда в тот злополучный день ездил за гонораром в Союз писателей и в баре на ул. Горького встречался со старым знакомым ещё по Украине, поэтом Михаилом Зенкевичем. Однако необъяснимым образом тело поэта было найдено на следующее утро неподалёку от железнодорожной насыпи на мусорной куче в Вешняках.</a:t>
            </a:r>
            <a:endParaRPr lang="ru-RU" sz="1800" dirty="0"/>
          </a:p>
        </p:txBody>
      </p:sp>
    </p:spTree>
    <p:extLst>
      <p:ext uri="{BB962C8B-B14F-4D97-AF65-F5344CB8AC3E}">
        <p14:creationId xmlns:p14="http://schemas.microsoft.com/office/powerpoint/2010/main" val="47738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11560" y="2276872"/>
            <a:ext cx="4038600" cy="2016224"/>
          </a:xfrm>
        </p:spPr>
        <p:txBody>
          <a:bodyPr/>
          <a:lstStyle/>
          <a:p>
            <a:pPr marL="0" indent="0">
              <a:buNone/>
            </a:pPr>
            <a:r>
              <a:rPr lang="ru-RU" dirty="0" smtClean="0"/>
              <a:t>Похоронен Дмитрий Кедрин на Введенском (немецком) кладбище в Москве.</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124744"/>
            <a:ext cx="3304125" cy="4525963"/>
          </a:xfrm>
        </p:spPr>
      </p:pic>
    </p:spTree>
    <p:extLst>
      <p:ext uri="{BB962C8B-B14F-4D97-AF65-F5344CB8AC3E}">
        <p14:creationId xmlns:p14="http://schemas.microsoft.com/office/powerpoint/2010/main" val="34201798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495</Words>
  <Application>Microsoft Office PowerPoint</Application>
  <PresentationFormat>Экран (4:3)</PresentationFormat>
  <Paragraphs>16</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Calibri</vt:lpstr>
      <vt:lpstr>Тема Office</vt:lpstr>
      <vt:lpstr>Кедрин Дмитрий Борисович (4 февраля 1907—  18 сентября 1945)</vt:lpstr>
      <vt:lpstr>Детство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костя</dc:creator>
  <cp:lastModifiedBy>Пользователь</cp:lastModifiedBy>
  <cp:revision>12</cp:revision>
  <dcterms:created xsi:type="dcterms:W3CDTF">2012-11-04T14:40:52Z</dcterms:created>
  <dcterms:modified xsi:type="dcterms:W3CDTF">2020-05-10T09:27:38Z</dcterms:modified>
</cp:coreProperties>
</file>