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3" r:id="rId2"/>
    <p:sldId id="256" r:id="rId3"/>
    <p:sldId id="259" r:id="rId4"/>
    <p:sldId id="263" r:id="rId5"/>
    <p:sldId id="265" r:id="rId6"/>
    <p:sldId id="261" r:id="rId7"/>
    <p:sldId id="264" r:id="rId8"/>
    <p:sldId id="262" r:id="rId9"/>
    <p:sldId id="266" r:id="rId10"/>
    <p:sldId id="270" r:id="rId11"/>
    <p:sldId id="274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7009A9"/>
    <a:srgbClr val="101EA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102A-7A22-4722-BA3D-EC553BD05AF9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768B5-F858-4334-8E27-4E23D3400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ECC48-5A63-4164-8D5E-BFE3EEC526A1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C5131-42BF-4C64-AF87-09841898C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45038-DAF0-41C1-8D5E-8F53F073CEE1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4EB60-C24B-401A-8C95-09D9CCEC8A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D438A-049C-4B00-8019-A06A04882CCB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B41DE-112C-4509-B61A-95C4F8C5C6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F7775-420C-4E98-98FF-7F3C44A61653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7DE3-2826-4DD0-A347-661A1DB02F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FD566-FD5F-45F5-B9ED-08C5E61764EE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F9FE3-6895-4603-9A53-6C686BF13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3754-A3D5-4EA0-B939-03D6FF8215A2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1FB82-CC50-4937-9105-775E5A8C61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FB0CC-EAA4-4BDF-AC7B-5BF41F1FA7C7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CF59B-9D0A-49DC-82C4-EF6D24696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50FA5-0AC4-4B0D-9D39-9833702BEFFA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B07C0-828E-4829-B626-C3BB74AC1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C70D-EC3C-4CA6-B7A4-DFA5D0CFACD0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1B1D9-77F1-4059-87D4-49DBBF827C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E0A9F-F165-41BA-B2A5-2D5C12C33D27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EEE42-B1C6-470F-AF9D-FBE2119B4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2F797-D22A-4131-9F4C-08ACF5E74388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26846-F78F-4EB0-A056-2F53EE124E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1A5E1-BC0D-4726-AE6B-BDD44BD859AB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1E412-F425-4755-A46E-DCE16B236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25173-515E-49E7-8BA4-E741565DABB2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E8DFD-F8C2-4075-B7B8-114A1A048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0C55C-7FA8-4094-B800-DF180EB91E18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A613E-6237-42AB-A53F-DC6C998FD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60D6C-6760-4D66-908F-A84722DA60C6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C1041-46E9-4656-9555-9F1B3FD51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4427DE-75B7-41A0-8A9A-A8E0FA3A3257}" type="datetimeFigureOut">
              <a:rPr lang="ru-RU"/>
              <a:pPr>
                <a:defRPr/>
              </a:pPr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E0ADAB-06E2-4EF6-84EC-D2A75F059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9238" y="269875"/>
            <a:ext cx="8855075" cy="624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750906" y="521256"/>
            <a:ext cx="6018245" cy="400110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isometricOffAxis1Right"/>
            <a:lightRig rig="threePt" dir="t"/>
          </a:scene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66"/>
                </a:solidFill>
                <a:latin typeface="+mn-lt"/>
                <a:cs typeface="+mn-cs"/>
              </a:rPr>
              <a:t>Ц1умур </a:t>
            </a:r>
            <a:r>
              <a:rPr lang="ru-RU" sz="2000" b="1" dirty="0" err="1">
                <a:solidFill>
                  <a:srgbClr val="FF0066"/>
                </a:solidFill>
                <a:latin typeface="+mn-lt"/>
                <a:cs typeface="+mn-cs"/>
              </a:rPr>
              <a:t>кьабана</a:t>
            </a:r>
            <a:r>
              <a:rPr lang="ru-RU" sz="2000" b="1" dirty="0">
                <a:solidFill>
                  <a:srgbClr val="FF0066"/>
                </a:solidFill>
                <a:latin typeface="+mn-lt"/>
                <a:cs typeface="+mn-cs"/>
              </a:rPr>
              <a:t>! </a:t>
            </a:r>
            <a:r>
              <a:rPr lang="ru-RU" sz="2000" b="1" dirty="0" err="1">
                <a:solidFill>
                  <a:srgbClr val="FF0066"/>
                </a:solidFill>
                <a:latin typeface="+mn-lt"/>
                <a:cs typeface="+mn-cs"/>
              </a:rPr>
              <a:t>Дарсиде</a:t>
            </a:r>
            <a:r>
              <a:rPr lang="ru-RU" sz="2000" b="1" dirty="0">
                <a:solidFill>
                  <a:srgbClr val="FF0066"/>
                </a:solidFill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rgbClr val="FF0066"/>
                </a:solidFill>
                <a:latin typeface="+mn-lt"/>
                <a:cs typeface="+mn-cs"/>
              </a:rPr>
              <a:t>байбихьана</a:t>
            </a:r>
            <a:r>
              <a:rPr lang="ru-RU" sz="2000" b="1" dirty="0">
                <a:solidFill>
                  <a:srgbClr val="FF0066"/>
                </a:solidFill>
                <a:latin typeface="+mn-lt"/>
                <a:cs typeface="+mn-cs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7888" y="820738"/>
            <a:ext cx="8661400" cy="4532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Х1асил</a:t>
            </a:r>
          </a:p>
          <a:p>
            <a:pPr>
              <a:lnSpc>
                <a:spcPct val="150000"/>
              </a:lnSpc>
              <a:buFont typeface="Wingdings" pitchFamily="2" charset="2"/>
              <a:buChar char=""/>
            </a:pPr>
            <a:endParaRPr lang="ru-RU" sz="2800">
              <a:solidFill>
                <a:srgbClr val="0070C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"/>
            </a:pPr>
            <a:r>
              <a:rPr lang="ru-RU" sz="28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Щиб ц1ияб жо жакъа нилъеда дарсида лъараб?</a:t>
            </a:r>
          </a:p>
          <a:p>
            <a:pPr>
              <a:lnSpc>
                <a:spcPct val="150000"/>
              </a:lnSpc>
              <a:buFont typeface="Wingdings" pitchFamily="2" charset="2"/>
              <a:buChar char=""/>
            </a:pPr>
            <a:r>
              <a:rPr lang="ru-RU" sz="28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Ругищ нужер суалал»?</a:t>
            </a:r>
          </a:p>
          <a:p>
            <a:pPr>
              <a:lnSpc>
                <a:spcPct val="150000"/>
              </a:lnSpc>
              <a:buFont typeface="Wingdings" pitchFamily="2" charset="2"/>
              <a:buChar char=""/>
            </a:pPr>
            <a:r>
              <a:rPr lang="ru-RU" sz="28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Бокьанищ лъимал нужее жакъасеб дарс?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itchFamily="2" charset="2"/>
              <a:buChar char=""/>
            </a:pPr>
            <a:r>
              <a:rPr lang="ru-RU" sz="28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Кинаб т1адкъай бокьараб ва кинаб зах1малъараб?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20052210">
            <a:off x="962206" y="2468502"/>
            <a:ext cx="8370332" cy="13234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 err="1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Къо</a:t>
            </a:r>
            <a:r>
              <a:rPr lang="ru-RU" sz="8000" b="1" dirty="0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-мех лъик1</a:t>
            </a:r>
          </a:p>
        </p:txBody>
      </p:sp>
      <p:pic>
        <p:nvPicPr>
          <p:cNvPr id="32770" name="Picture 4" descr="C:\Documents and Settings\Admin\Рабочий стол\kolokol4ik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84727">
            <a:off x="9202738" y="603250"/>
            <a:ext cx="27908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8638" y="373063"/>
            <a:ext cx="9248775" cy="16811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Дарсил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тема: </a:t>
            </a:r>
            <a:r>
              <a:rPr lang="ru-RU" dirty="0" err="1">
                <a:solidFill>
                  <a:srgbClr val="00B050"/>
                </a:solidFill>
              </a:rPr>
              <a:t>Р</a:t>
            </a:r>
            <a:r>
              <a:rPr lang="ru-RU" dirty="0" err="1" smtClean="0">
                <a:solidFill>
                  <a:srgbClr val="00B050"/>
                </a:solidFill>
              </a:rPr>
              <a:t>ажаб</a:t>
            </a:r>
            <a:r>
              <a:rPr lang="ru-RU" dirty="0" smtClean="0">
                <a:solidFill>
                  <a:srgbClr val="00B050"/>
                </a:solidFill>
              </a:rPr>
              <a:t> Динмух1амаев </a:t>
            </a:r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Хиянатчи</a:t>
            </a:r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1025" y="2519363"/>
            <a:ext cx="9144000" cy="3667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i="1" dirty="0" err="1" smtClean="0">
                <a:solidFill>
                  <a:srgbClr val="0070C0"/>
                </a:solidFill>
              </a:rPr>
              <a:t>Дарсил</a:t>
            </a:r>
            <a:r>
              <a:rPr lang="ru-RU" sz="2800" i="1" dirty="0" smtClean="0">
                <a:solidFill>
                  <a:srgbClr val="0070C0"/>
                </a:solidFill>
              </a:rPr>
              <a:t> </a:t>
            </a:r>
            <a:r>
              <a:rPr lang="ru-RU" sz="2800" i="1" dirty="0" err="1" smtClean="0">
                <a:solidFill>
                  <a:srgbClr val="0070C0"/>
                </a:solidFill>
              </a:rPr>
              <a:t>мурад</a:t>
            </a:r>
            <a:r>
              <a:rPr lang="ru-RU" sz="2800" i="1" dirty="0" smtClean="0">
                <a:solidFill>
                  <a:srgbClr val="0070C0"/>
                </a:solidFill>
              </a:rPr>
              <a:t>: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FF0066"/>
                </a:solidFill>
              </a:rPr>
              <a:t>Шаг1иргун </a:t>
            </a:r>
            <a:r>
              <a:rPr lang="ru-RU" dirty="0" err="1" smtClean="0">
                <a:solidFill>
                  <a:srgbClr val="FF0066"/>
                </a:solidFill>
              </a:rPr>
              <a:t>лъай-хъвай</a:t>
            </a:r>
            <a:r>
              <a:rPr lang="ru-RU" dirty="0" smtClean="0">
                <a:solidFill>
                  <a:srgbClr val="FF0066"/>
                </a:solidFill>
              </a:rPr>
              <a:t> </a:t>
            </a:r>
            <a:r>
              <a:rPr lang="ru-RU" dirty="0" err="1" smtClean="0">
                <a:solidFill>
                  <a:srgbClr val="FF0066"/>
                </a:solidFill>
              </a:rPr>
              <a:t>гьаби</a:t>
            </a:r>
            <a:r>
              <a:rPr lang="ru-RU" dirty="0" smtClean="0">
                <a:solidFill>
                  <a:srgbClr val="FF0066"/>
                </a:solidFill>
              </a:rPr>
              <a:t>. </a:t>
            </a:r>
            <a:r>
              <a:rPr lang="ru-RU" dirty="0" err="1" smtClean="0">
                <a:solidFill>
                  <a:srgbClr val="FF0066"/>
                </a:solidFill>
              </a:rPr>
              <a:t>Асар</a:t>
            </a:r>
            <a:r>
              <a:rPr lang="ru-RU" dirty="0" smtClean="0">
                <a:solidFill>
                  <a:srgbClr val="FF0066"/>
                </a:solidFill>
              </a:rPr>
              <a:t> ц1али. Бит1ун, </a:t>
            </a:r>
            <a:r>
              <a:rPr lang="ru-RU" dirty="0" err="1" smtClean="0">
                <a:solidFill>
                  <a:srgbClr val="FF0066"/>
                </a:solidFill>
              </a:rPr>
              <a:t>чвахун</a:t>
            </a:r>
            <a:r>
              <a:rPr lang="ru-RU" dirty="0" smtClean="0">
                <a:solidFill>
                  <a:srgbClr val="FF0066"/>
                </a:solidFill>
              </a:rPr>
              <a:t> ц1алиялъул </a:t>
            </a:r>
            <a:r>
              <a:rPr lang="ru-RU" dirty="0" err="1" smtClean="0">
                <a:solidFill>
                  <a:srgbClr val="FF0066"/>
                </a:solidFill>
              </a:rPr>
              <a:t>даража</a:t>
            </a:r>
            <a:r>
              <a:rPr lang="ru-RU" dirty="0" smtClean="0">
                <a:solidFill>
                  <a:srgbClr val="FF0066"/>
                </a:solidFill>
              </a:rPr>
              <a:t> </a:t>
            </a:r>
            <a:r>
              <a:rPr lang="ru-RU" dirty="0" err="1" smtClean="0">
                <a:solidFill>
                  <a:srgbClr val="FF0066"/>
                </a:solidFill>
              </a:rPr>
              <a:t>борхизаби</a:t>
            </a:r>
            <a:r>
              <a:rPr lang="ru-RU" dirty="0" smtClean="0">
                <a:solidFill>
                  <a:srgbClr val="FF0066"/>
                </a:solidFill>
              </a:rPr>
              <a:t>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err="1" smtClean="0">
                <a:solidFill>
                  <a:srgbClr val="FF0066"/>
                </a:solidFill>
              </a:rPr>
              <a:t>Хиянатлъи</a:t>
            </a:r>
            <a:r>
              <a:rPr lang="ru-RU" dirty="0" smtClean="0">
                <a:solidFill>
                  <a:srgbClr val="FF0066"/>
                </a:solidFill>
              </a:rPr>
              <a:t> </a:t>
            </a:r>
            <a:r>
              <a:rPr lang="ru-RU" dirty="0" err="1" smtClean="0">
                <a:solidFill>
                  <a:srgbClr val="FF0066"/>
                </a:solidFill>
              </a:rPr>
              <a:t>квешаб</a:t>
            </a:r>
            <a:r>
              <a:rPr lang="ru-RU" dirty="0" smtClean="0">
                <a:solidFill>
                  <a:srgbClr val="FF0066"/>
                </a:solidFill>
              </a:rPr>
              <a:t> г1амал-хасият бук1ин </a:t>
            </a:r>
            <a:r>
              <a:rPr lang="ru-RU" dirty="0" err="1" smtClean="0">
                <a:solidFill>
                  <a:srgbClr val="FF0066"/>
                </a:solidFill>
              </a:rPr>
              <a:t>лъималазда</a:t>
            </a:r>
            <a:r>
              <a:rPr lang="ru-RU" dirty="0" smtClean="0">
                <a:solidFill>
                  <a:srgbClr val="FF0066"/>
                </a:solidFill>
              </a:rPr>
              <a:t> бич1ч1изаби.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FF0066"/>
                </a:solidFill>
              </a:rPr>
              <a:t>Ц1алдохъабазул г1акълу ц1убазаби.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592263" y="392113"/>
            <a:ext cx="3932237" cy="863600"/>
          </a:xfrm>
        </p:spPr>
        <p:txBody>
          <a:bodyPr/>
          <a:lstStyle/>
          <a:p>
            <a:r>
              <a:rPr lang="ru-RU" sz="4400" smtClean="0">
                <a:solidFill>
                  <a:srgbClr val="0070C0"/>
                </a:solidFill>
              </a:rPr>
              <a:t>……. гьавуна</a:t>
            </a:r>
          </a:p>
        </p:txBody>
      </p:sp>
      <p:pic>
        <p:nvPicPr>
          <p:cNvPr id="20482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08688" y="457200"/>
            <a:ext cx="4198937" cy="5765800"/>
          </a:xfrm>
        </p:spPr>
      </p:pic>
      <p:sp>
        <p:nvSpPr>
          <p:cNvPr id="20483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255713"/>
            <a:ext cx="4684712" cy="5462587"/>
          </a:xfrm>
        </p:spPr>
        <p:txBody>
          <a:bodyPr/>
          <a:lstStyle/>
          <a:p>
            <a:pPr algn="ctr"/>
            <a:r>
              <a:rPr lang="ru-RU" sz="4400" smtClean="0">
                <a:solidFill>
                  <a:srgbClr val="0070C0"/>
                </a:solidFill>
              </a:rPr>
              <a:t>1904 (азаралда ич1нусиялда ункъабилеб соналъ) </a:t>
            </a:r>
            <a:r>
              <a:rPr lang="ru-RU" sz="4400" smtClean="0">
                <a:solidFill>
                  <a:srgbClr val="00B050"/>
                </a:solidFill>
              </a:rPr>
              <a:t>Леваша районалъул Урма росулъ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90788" y="449263"/>
            <a:ext cx="8939212" cy="60721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3252788" y="568325"/>
            <a:ext cx="4240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C000"/>
                </a:solidFill>
                <a:latin typeface="Century Gothic" pitchFamily="34" charset="0"/>
              </a:rPr>
              <a:t>Леваша район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8413" y="560388"/>
            <a:ext cx="9050337" cy="573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3154363" y="809625"/>
            <a:ext cx="3028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C000"/>
                </a:solidFill>
                <a:latin typeface="Century Gothic" pitchFamily="34" charset="0"/>
              </a:rPr>
              <a:t>Урма росу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00" y="215900"/>
            <a:ext cx="5421313" cy="630555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err="1" smtClean="0">
                <a:solidFill>
                  <a:srgbClr val="7030A0"/>
                </a:solidFill>
              </a:rPr>
              <a:t>Редакторлъи</a:t>
            </a:r>
            <a:r>
              <a:rPr lang="ru-RU" sz="4000" dirty="0" smtClean="0">
                <a:solidFill>
                  <a:srgbClr val="7030A0"/>
                </a:solidFill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</a:rPr>
              <a:t>гьабулеб</a:t>
            </a:r>
            <a:r>
              <a:rPr lang="ru-RU" sz="4000" dirty="0" smtClean="0">
                <a:solidFill>
                  <a:srgbClr val="7030A0"/>
                </a:solidFill>
              </a:rPr>
              <a:t> бук1ана маг1арул мац1алда </a:t>
            </a:r>
            <a:r>
              <a:rPr lang="ru-RU" sz="4000" dirty="0" err="1" smtClean="0">
                <a:solidFill>
                  <a:srgbClr val="7030A0"/>
                </a:solidFill>
              </a:rPr>
              <a:t>бахъулеб</a:t>
            </a:r>
            <a:r>
              <a:rPr lang="ru-RU" sz="4000" dirty="0" smtClean="0">
                <a:solidFill>
                  <a:srgbClr val="7030A0"/>
                </a:solidFill>
              </a:rPr>
              <a:t> т1оцебесеб журнал </a:t>
            </a:r>
            <a:r>
              <a:rPr lang="ru-RU" sz="4000" dirty="0" smtClean="0">
                <a:solidFill>
                  <a:srgbClr val="FF0000"/>
                </a:solidFill>
              </a:rPr>
              <a:t>«Коммунист маг1арифалъе»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4000" dirty="0" smtClean="0">
                <a:solidFill>
                  <a:srgbClr val="7030A0"/>
                </a:solidFill>
              </a:rPr>
              <a:t>Г1емерал </a:t>
            </a:r>
            <a:r>
              <a:rPr lang="ru-RU" sz="4000" dirty="0" err="1" smtClean="0">
                <a:solidFill>
                  <a:srgbClr val="7030A0"/>
                </a:solidFill>
              </a:rPr>
              <a:t>соназ</a:t>
            </a:r>
            <a:r>
              <a:rPr lang="ru-RU" sz="4000" dirty="0" smtClean="0">
                <a:solidFill>
                  <a:srgbClr val="7030A0"/>
                </a:solidFill>
              </a:rPr>
              <a:t> бет1ерлъи </a:t>
            </a:r>
            <a:r>
              <a:rPr lang="ru-RU" sz="4000" dirty="0" err="1" smtClean="0">
                <a:solidFill>
                  <a:srgbClr val="7030A0"/>
                </a:solidFill>
              </a:rPr>
              <a:t>гьабуна</a:t>
            </a:r>
            <a:r>
              <a:rPr lang="ru-RU" sz="4000" dirty="0" smtClean="0">
                <a:solidFill>
                  <a:srgbClr val="7030A0"/>
                </a:solidFill>
              </a:rPr>
              <a:t> маг1арул </a:t>
            </a:r>
            <a:r>
              <a:rPr lang="ru-RU" sz="4000" dirty="0" err="1" smtClean="0">
                <a:solidFill>
                  <a:srgbClr val="7030A0"/>
                </a:solidFill>
              </a:rPr>
              <a:t>газеталъул</a:t>
            </a:r>
            <a:r>
              <a:rPr lang="ru-RU" sz="4000" dirty="0" smtClean="0">
                <a:solidFill>
                  <a:srgbClr val="7030A0"/>
                </a:solidFill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</a:rPr>
              <a:t>редакциялъе</a:t>
            </a:r>
            <a:r>
              <a:rPr lang="ru-RU" sz="4000" dirty="0" smtClean="0">
                <a:solidFill>
                  <a:srgbClr val="7030A0"/>
                </a:solidFill>
              </a:rPr>
              <a:t>.</a:t>
            </a:r>
            <a:endParaRPr lang="ru-RU" sz="4000" dirty="0">
              <a:solidFill>
                <a:srgbClr val="7030A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/>
            </a:extLst>
          </a:blip>
          <a:srcRect l="2797" t="12202" r="71580" b="17644"/>
          <a:stretch/>
        </p:blipFill>
        <p:spPr>
          <a:xfrm>
            <a:off x="6792685" y="662474"/>
            <a:ext cx="4331921" cy="55610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9363" y="550863"/>
            <a:ext cx="9031287" cy="582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79513" y="401638"/>
            <a:ext cx="9144000" cy="167005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Асарал</a:t>
            </a: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43100" y="1847850"/>
            <a:ext cx="8069263" cy="37036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 smtClean="0">
                <a:solidFill>
                  <a:srgbClr val="101EA2"/>
                </a:solidFill>
              </a:rPr>
              <a:t>Хиянатчи</a:t>
            </a:r>
            <a:r>
              <a:rPr lang="ru-RU" sz="2400" dirty="0" smtClean="0">
                <a:solidFill>
                  <a:srgbClr val="101EA2"/>
                </a:solidFill>
              </a:rPr>
              <a:t>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>
                <a:solidFill>
                  <a:srgbClr val="101EA2"/>
                </a:solidFill>
              </a:rPr>
              <a:t>Б</a:t>
            </a:r>
            <a:r>
              <a:rPr lang="ru-RU" sz="2400" dirty="0" err="1" smtClean="0">
                <a:solidFill>
                  <a:srgbClr val="101EA2"/>
                </a:solidFill>
              </a:rPr>
              <a:t>идухъ</a:t>
            </a:r>
            <a:r>
              <a:rPr lang="ru-RU" sz="2400" dirty="0" smtClean="0">
                <a:solidFill>
                  <a:srgbClr val="101EA2"/>
                </a:solidFill>
              </a:rPr>
              <a:t> би»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 smtClean="0">
                <a:solidFill>
                  <a:srgbClr val="101EA2"/>
                </a:solidFill>
              </a:rPr>
              <a:t>Хъабчилъ</a:t>
            </a:r>
            <a:r>
              <a:rPr lang="ru-RU" sz="2400" dirty="0" smtClean="0">
                <a:solidFill>
                  <a:srgbClr val="101EA2"/>
                </a:solidFill>
              </a:rPr>
              <a:t> бах1арзал»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 smtClean="0">
                <a:solidFill>
                  <a:srgbClr val="101EA2"/>
                </a:solidFill>
              </a:rPr>
              <a:t>Гьа</a:t>
            </a:r>
            <a:r>
              <a:rPr lang="ru-RU" sz="2400" dirty="0" smtClean="0">
                <a:solidFill>
                  <a:srgbClr val="101EA2"/>
                </a:solidFill>
              </a:rPr>
              <a:t>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«Т1улакьераб </a:t>
            </a:r>
            <a:r>
              <a:rPr lang="ru-RU" sz="2400" dirty="0" err="1" smtClean="0">
                <a:solidFill>
                  <a:srgbClr val="101EA2"/>
                </a:solidFill>
              </a:rPr>
              <a:t>борохь</a:t>
            </a:r>
            <a:r>
              <a:rPr lang="ru-RU" sz="2400" dirty="0" smtClean="0">
                <a:solidFill>
                  <a:srgbClr val="101EA2"/>
                </a:solidFill>
              </a:rPr>
              <a:t>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 smtClean="0">
                <a:solidFill>
                  <a:srgbClr val="101EA2"/>
                </a:solidFill>
              </a:rPr>
              <a:t>Дибир</a:t>
            </a:r>
            <a:r>
              <a:rPr lang="ru-RU" sz="2400" dirty="0" smtClean="0">
                <a:solidFill>
                  <a:srgbClr val="101EA2"/>
                </a:solidFill>
              </a:rPr>
              <a:t>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400" dirty="0" smtClean="0">
                <a:solidFill>
                  <a:srgbClr val="101EA2"/>
                </a:solidFill>
              </a:rPr>
              <a:t>«</a:t>
            </a:r>
            <a:r>
              <a:rPr lang="ru-RU" sz="2400" dirty="0" err="1" smtClean="0">
                <a:solidFill>
                  <a:srgbClr val="101EA2"/>
                </a:solidFill>
              </a:rPr>
              <a:t>Галинал</a:t>
            </a:r>
            <a:r>
              <a:rPr lang="ru-RU" sz="2400" dirty="0" smtClean="0">
                <a:solidFill>
                  <a:srgbClr val="101EA2"/>
                </a:solidFill>
              </a:rPr>
              <a:t> </a:t>
            </a:r>
            <a:r>
              <a:rPr lang="ru-RU" sz="2400" dirty="0" err="1" smtClean="0">
                <a:solidFill>
                  <a:srgbClr val="101EA2"/>
                </a:solidFill>
              </a:rPr>
              <a:t>гьалбал</a:t>
            </a:r>
            <a:r>
              <a:rPr lang="ru-RU" sz="2400" dirty="0" smtClean="0">
                <a:solidFill>
                  <a:srgbClr val="101EA2"/>
                </a:solidFill>
              </a:rPr>
              <a:t>»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3065463" y="798513"/>
            <a:ext cx="8915400" cy="1470025"/>
          </a:xfrm>
        </p:spPr>
        <p:txBody>
          <a:bodyPr/>
          <a:lstStyle/>
          <a:p>
            <a:r>
              <a:rPr lang="ru-RU" smtClean="0">
                <a:solidFill>
                  <a:srgbClr val="FF0066"/>
                </a:solidFill>
                <a:latin typeface="Arial" charset="0"/>
              </a:rPr>
              <a:t>Ц1иял раг1абазда т1ад </a:t>
            </a:r>
            <a:r>
              <a:rPr lang="ru-RU" smtClean="0">
                <a:solidFill>
                  <a:srgbClr val="FF0066"/>
                </a:solidFill>
              </a:rPr>
              <a:t>х1алт1и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2627313" y="2541588"/>
            <a:ext cx="9353550" cy="2208212"/>
          </a:xfrm>
        </p:spPr>
        <p:txBody>
          <a:bodyPr/>
          <a:lstStyle/>
          <a:p>
            <a:r>
              <a:rPr lang="ru-RU" sz="2400" smtClean="0">
                <a:solidFill>
                  <a:srgbClr val="FF0000"/>
                </a:solidFill>
              </a:rPr>
              <a:t>Хиянатчи </a:t>
            </a:r>
            <a:r>
              <a:rPr lang="ru-RU" sz="2400" smtClean="0">
                <a:solidFill>
                  <a:srgbClr val="0070C0"/>
                </a:solidFill>
              </a:rPr>
              <a:t>- х1алихьатчи, квешав чи (предатель,изменник)</a:t>
            </a:r>
          </a:p>
          <a:p>
            <a:r>
              <a:rPr lang="ru-RU" sz="2400" smtClean="0">
                <a:solidFill>
                  <a:srgbClr val="FF0000"/>
                </a:solidFill>
              </a:rPr>
              <a:t>Исхъали</a:t>
            </a:r>
            <a:r>
              <a:rPr lang="ru-RU" sz="2400" smtClean="0">
                <a:solidFill>
                  <a:srgbClr val="0070C0"/>
                </a:solidFill>
              </a:rPr>
              <a:t> - ххам (драп)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164</TotalTime>
  <Words>144</Words>
  <Application>Microsoft Office PowerPoint</Application>
  <PresentationFormat>Произвольный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Слайд 1</vt:lpstr>
      <vt:lpstr>Дарсил тема: Ражаб Динмух1амаев «Хиянатчи»</vt:lpstr>
      <vt:lpstr>……. гьавуна</vt:lpstr>
      <vt:lpstr>Слайд 4</vt:lpstr>
      <vt:lpstr>Слайд 5</vt:lpstr>
      <vt:lpstr>Редакторлъи гьабулеб бук1ана маг1арул мац1алда бахъулеб т1оцебесеб журнал «Коммунист маг1арифалъе»  Г1емерал соназ бет1ерлъи гьабуна маг1арул газеталъул редакциялъе.</vt:lpstr>
      <vt:lpstr>Слайд 7</vt:lpstr>
      <vt:lpstr>Асарал </vt:lpstr>
      <vt:lpstr>Ц1иял раг1абазда т1ад х1алт1и 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Дарсил тема: Ражаб Динмух1амаев «Хиянатчи»</dc:title>
  <dc:creator>1</dc:creator>
  <cp:lastModifiedBy>ASUS</cp:lastModifiedBy>
  <cp:revision>19</cp:revision>
  <dcterms:created xsi:type="dcterms:W3CDTF">2016-10-31T16:45:56Z</dcterms:created>
  <dcterms:modified xsi:type="dcterms:W3CDTF">2020-04-22T16:54:19Z</dcterms:modified>
</cp:coreProperties>
</file>