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65" r:id="rId2"/>
    <p:sldId id="282" r:id="rId3"/>
    <p:sldId id="309" r:id="rId4"/>
    <p:sldId id="320" r:id="rId5"/>
    <p:sldId id="319" r:id="rId6"/>
    <p:sldId id="284" r:id="rId7"/>
    <p:sldId id="285" r:id="rId8"/>
    <p:sldId id="292" r:id="rId9"/>
    <p:sldId id="317" r:id="rId10"/>
    <p:sldId id="318" r:id="rId11"/>
    <p:sldId id="311" r:id="rId12"/>
    <p:sldId id="31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369" autoAdjust="0"/>
  </p:normalViewPr>
  <p:slideViewPr>
    <p:cSldViewPr>
      <p:cViewPr>
        <p:scale>
          <a:sx n="62" d="100"/>
          <a:sy n="62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F536-AFDE-4EE4-9F87-8D176B5EA0FF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D71DD-4416-4FD5-A282-DF2B240C1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3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D71DD-4416-4FD5-A282-DF2B240C1F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5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D71DD-4416-4FD5-A282-DF2B240C1F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3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8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9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7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4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4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1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5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6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Тема урока</a:t>
            </a:r>
            <a:r>
              <a:rPr lang="ru-RU" sz="5400" b="1" dirty="0" smtClean="0"/>
              <a:t>:</a:t>
            </a:r>
            <a:endParaRPr lang="ru-RU" sz="5400" b="1" dirty="0" smtClean="0"/>
          </a:p>
        </p:txBody>
      </p:sp>
      <p:pic>
        <p:nvPicPr>
          <p:cNvPr id="3" name="Рисунок 2" descr="Презентация к уроку музыка &quot;Инструментальный концерт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5/432225/slides/slide_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48"/>
            <a:ext cx="9145015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0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теперь для закрепления</a:t>
            </a:r>
            <a:br>
              <a:rPr lang="ru-RU" dirty="0" smtClean="0"/>
            </a:br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427168" cy="3817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Найдите правильный ответ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916832"/>
            <a:ext cx="4389884" cy="423932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dirty="0" smtClean="0"/>
              <a:t>1.Какой </a:t>
            </a:r>
            <a:r>
              <a:rPr lang="ru-RU" sz="1800" dirty="0"/>
              <a:t>музыкальный инструмент не  входит в состав   струнного оркестра:</a:t>
            </a:r>
          </a:p>
          <a:p>
            <a:r>
              <a:rPr lang="ru-RU" sz="1800" dirty="0"/>
              <a:t>А.  Скрипка</a:t>
            </a:r>
          </a:p>
          <a:p>
            <a:r>
              <a:rPr lang="ru-RU" sz="1800" dirty="0"/>
              <a:t>Б.  Виолончель</a:t>
            </a:r>
          </a:p>
          <a:p>
            <a:r>
              <a:rPr lang="ru-RU" sz="1800" dirty="0"/>
              <a:t>В. Гитара</a:t>
            </a:r>
          </a:p>
          <a:p>
            <a:r>
              <a:rPr lang="ru-RU" sz="1800" dirty="0"/>
              <a:t>Д. Контрабас</a:t>
            </a:r>
          </a:p>
          <a:p>
            <a:pPr marL="0" indent="0">
              <a:buNone/>
            </a:pPr>
            <a:r>
              <a:rPr lang="ru-RU" sz="1800" dirty="0" smtClean="0"/>
              <a:t> 2.Кого </a:t>
            </a:r>
            <a:r>
              <a:rPr lang="ru-RU" sz="1800" dirty="0"/>
              <a:t>из композиторов называют основоположником  инструментального концерта:</a:t>
            </a:r>
          </a:p>
          <a:p>
            <a:r>
              <a:rPr lang="ru-RU" sz="1800" dirty="0"/>
              <a:t>А. Чайковский П.И.</a:t>
            </a:r>
          </a:p>
          <a:p>
            <a:r>
              <a:rPr lang="ru-RU" sz="1800" dirty="0"/>
              <a:t>Б.  Бах И.С.</a:t>
            </a:r>
          </a:p>
          <a:p>
            <a:r>
              <a:rPr lang="ru-RU" sz="1800" dirty="0"/>
              <a:t>В. Гайдн И.</a:t>
            </a:r>
          </a:p>
          <a:p>
            <a:r>
              <a:rPr lang="ru-RU" sz="1800" dirty="0"/>
              <a:t>Г. Вивальди 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3</a:t>
            </a:r>
            <a:r>
              <a:rPr lang="ru-RU" sz="2600" dirty="0"/>
              <a:t>.   Классическая форма концерта включает в себя:</a:t>
            </a:r>
          </a:p>
          <a:p>
            <a:r>
              <a:rPr lang="ru-RU" sz="2600" dirty="0"/>
              <a:t>А. 1 часть</a:t>
            </a:r>
          </a:p>
          <a:p>
            <a:r>
              <a:rPr lang="ru-RU" sz="2600" dirty="0"/>
              <a:t>Б. 2 части</a:t>
            </a:r>
          </a:p>
          <a:p>
            <a:r>
              <a:rPr lang="ru-RU" sz="2600" dirty="0"/>
              <a:t>В. 3 части</a:t>
            </a:r>
          </a:p>
          <a:p>
            <a:r>
              <a:rPr lang="ru-RU" sz="2600" dirty="0"/>
              <a:t>Г. 4 части</a:t>
            </a:r>
          </a:p>
          <a:p>
            <a:r>
              <a:rPr lang="ru-RU" sz="2600" dirty="0"/>
              <a:t>4. «Музыкальное соревнование» во время исполнения концерта происходит между..</a:t>
            </a:r>
          </a:p>
          <a:p>
            <a:r>
              <a:rPr lang="ru-RU" sz="2600" dirty="0"/>
              <a:t>А. Солистом и оркестром</a:t>
            </a:r>
          </a:p>
          <a:p>
            <a:r>
              <a:rPr lang="ru-RU" sz="2600" dirty="0"/>
              <a:t>Б. Оркестр соревнуется с дирижером</a:t>
            </a:r>
          </a:p>
          <a:p>
            <a:r>
              <a:rPr lang="ru-RU" sz="2600" dirty="0"/>
              <a:t>В. Солист соревнуется со зрителем</a:t>
            </a:r>
          </a:p>
          <a:p>
            <a:r>
              <a:rPr lang="ru-RU" sz="2600" dirty="0"/>
              <a:t>Г. Дирижер соревнуется с солистом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9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5" y="1988840"/>
            <a:ext cx="6096001" cy="45720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60648"/>
            <a:ext cx="7700392" cy="16561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задание: Написать конспект по теме : </a:t>
            </a:r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«Инструментальный концерт» </a:t>
            </a:r>
            <a:r>
              <a:rPr lang="ru-RU" sz="2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Спеть </a:t>
            </a:r>
            <a:r>
              <a:rPr lang="ru-RU" sz="2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под </a:t>
            </a:r>
            <a:r>
              <a:rPr lang="ru-RU" sz="2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минусовку</a:t>
            </a:r>
            <a:r>
              <a:rPr lang="ru-RU" sz="24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любую военную песню и записать её на диктофон</a:t>
            </a:r>
            <a:r>
              <a:rPr lang="ru-RU" sz="1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.     (отправить запись мне)</a:t>
            </a:r>
            <a:endParaRPr lang="ru-RU" sz="1800" b="1" i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7170" name="Picture 2" descr="Музыка как способ самовыражения современной молодежи - презентац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5/432225/slides/slide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3"/>
          <a:stretch/>
        </p:blipFill>
        <p:spPr bwMode="auto">
          <a:xfrm>
            <a:off x="0" y="116632"/>
            <a:ext cx="9143999" cy="662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hkolurok.ucoz.net/_ld/20/658810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5/432225/slides/slide_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4" b="9197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32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47136"/>
            <a:ext cx="8280920" cy="3398087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Крупнейший </a:t>
            </a:r>
            <a:r>
              <a:rPr lang="ru-RU" sz="2200" dirty="0"/>
              <a:t>итальянский виртуоз-скрипач </a:t>
            </a:r>
            <a:r>
              <a:rPr lang="ru-RU" sz="2200" dirty="0" smtClean="0"/>
              <a:t>                           Антонио </a:t>
            </a:r>
            <a:r>
              <a:rPr lang="ru-RU" sz="2200" dirty="0"/>
              <a:t>Вивальди (1678– 1741) 63г.</a:t>
            </a:r>
            <a:br>
              <a:rPr lang="ru-RU" sz="2200" dirty="0"/>
            </a:br>
            <a:r>
              <a:rPr lang="ru-RU" sz="2200" dirty="0" smtClean="0"/>
              <a:t>Антонио </a:t>
            </a:r>
            <a:r>
              <a:rPr lang="ru-RU" sz="2200" dirty="0"/>
              <a:t>Вивальди - итальянский композитор, скрипач, дирижер, педагог. Главной областью его творчества была инструментальная музыка.</a:t>
            </a:r>
            <a:br>
              <a:rPr lang="ru-RU" sz="2200" dirty="0"/>
            </a:br>
            <a:r>
              <a:rPr lang="ru-RU" sz="2200" dirty="0" smtClean="0"/>
              <a:t>Антонио </a:t>
            </a:r>
            <a:r>
              <a:rPr lang="ru-RU" sz="2200" dirty="0"/>
              <a:t>Вивальди жил и творил в эпоху Барокко - это один  из самых красивых и изысканных стилей в искусстве в период с 1600-1750г. Вивальди писал музыку в стиле барокко, а для этого стиля характерна «живописность» мышления.</a:t>
            </a:r>
            <a:br>
              <a:rPr lang="ru-RU" sz="2200" dirty="0"/>
            </a:br>
            <a:r>
              <a:rPr lang="ru-RU" sz="2200" dirty="0" smtClean="0"/>
              <a:t>Ему </a:t>
            </a:r>
            <a:r>
              <a:rPr lang="ru-RU" sz="2200" dirty="0"/>
              <a:t>принадлежит 465 концертов для различных инструментов. Центральное место среди них занимают скрипичные произведения. Крупнейший скрипач-виртуоз XVIII в., Вивальди создал жанр сольного инструментального концерта.</a:t>
            </a:r>
            <a:br>
              <a:rPr lang="ru-RU" sz="2200" dirty="0"/>
            </a:br>
            <a:r>
              <a:rPr lang="ru-RU" sz="2200" dirty="0" smtClean="0"/>
              <a:t>Вивальди </a:t>
            </a:r>
            <a:r>
              <a:rPr lang="ru-RU" sz="2200" dirty="0"/>
              <a:t>сочинил цикл музыкальных картин «Времена года». В них есть программа, написанная самим композитором. Описание того, что он хотел бы передать в звуках. Произведение состоит из 4-х самостоятельных циклов: «Весна», «Лето», «Осень», «Зима».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Антонио Вивальди — биография: концерты Антонио Вивальди в Москве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024336" cy="2379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97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5/432225/slides/slide_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4"/>
          <a:stretch/>
        </p:blipFill>
        <p:spPr bwMode="auto">
          <a:xfrm>
            <a:off x="-15280" y="116632"/>
            <a:ext cx="9036495" cy="646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5/432225/slides/slide_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4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5/432225/slides/slide_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7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5/432225/slides/slide_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 bwMode="auto">
          <a:xfrm>
            <a:off x="179512" y="188640"/>
            <a:ext cx="8964488" cy="6451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84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47</Words>
  <Application>Microsoft Office PowerPoint</Application>
  <PresentationFormat>Экран (4:3)</PresentationFormat>
  <Paragraphs>28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Крупнейший итальянский виртуоз-скрипач                            Антонио Вивальди (1678– 1741) 63г. Антонио Вивальди - итальянский композитор, скрипач, дирижер, педагог. Главной областью его творчества была инструментальная музыка. Антонио Вивальди жил и творил в эпоху Барокко - это один  из самых красивых и изысканных стилей в искусстве в период с 1600-1750г. Вивальди писал музыку в стиле барокко, а для этого стиля характерна «живописность» мышления. Ему принадлежит 465 концертов для различных инструментов. Центральное место среди них занимают скрипичные произведения. Крупнейший скрипач-виртуоз XVIII в., Вивальди создал жанр сольного инструментального концерта. Вивальди сочинил цикл музыкальных картин «Времена года». В них есть программа, написанная самим композитором. Описание того, что он хотел бы передать в звуках. Произведение состоит из 4-х самостоятельных циклов: «Весна», «Лето», «Осень», «Зима».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теперь для закрепления вопросы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Acer</cp:lastModifiedBy>
  <cp:revision>88</cp:revision>
  <dcterms:created xsi:type="dcterms:W3CDTF">2018-10-16T20:37:20Z</dcterms:created>
  <dcterms:modified xsi:type="dcterms:W3CDTF">2020-05-11T06:25:40Z</dcterms:modified>
</cp:coreProperties>
</file>