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1D8474-0A65-41C0-901B-0504259CC94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C3711A-7605-486B-9385-0F363FCD2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785794"/>
            <a:ext cx="7406640" cy="1472184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en-US" dirty="0" smtClean="0"/>
              <a:t>In Harmony with Myself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6866" name="Picture 2" descr="http://manprogress.com/avatars/243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434914"/>
            <a:ext cx="4357718" cy="44230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/>
          <a:lstStyle/>
          <a:p>
            <a:r>
              <a:rPr lang="en-US" dirty="0" smtClean="0"/>
              <a:t>Conclusion.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Harmony is very important in everyone's life. It makes people happy and helps to fully control their lives.</a:t>
            </a:r>
            <a:endParaRPr lang="ru-RU" sz="2800" dirty="0"/>
          </a:p>
        </p:txBody>
      </p:sp>
      <p:pic>
        <p:nvPicPr>
          <p:cNvPr id="45058" name="Picture 2" descr="http://go3.imgsmail.ru/imgpreview?key=73f62f4d83b1f6a4&amp;mb=imgdb_preview_3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5288019" cy="40005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928934"/>
            <a:ext cx="7498080" cy="1714512"/>
          </a:xfrm>
        </p:spPr>
        <p:txBody>
          <a:bodyPr>
            <a:normAutofit/>
          </a:bodyPr>
          <a:lstStyle/>
          <a:p>
            <a:pPr lvl="8"/>
            <a:r>
              <a:rPr lang="en-US" sz="3600" dirty="0" smtClean="0">
                <a:latin typeface="Arial" pitchFamily="34" charset="0"/>
                <a:cs typeface="Arial" pitchFamily="34" charset="0"/>
              </a:rPr>
              <a:t>Thank you for attention.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Hello. My name is </a:t>
            </a:r>
            <a:r>
              <a:rPr lang="en-US" dirty="0" err="1" smtClean="0"/>
              <a:t>Naumov</a:t>
            </a:r>
            <a:r>
              <a:rPr lang="en-US" dirty="0" smtClean="0"/>
              <a:t>  Victor. I was born in 2001. I live in the village </a:t>
            </a:r>
            <a:r>
              <a:rPr lang="en-US" dirty="0" err="1" smtClean="0"/>
              <a:t>Koshki</a:t>
            </a:r>
            <a:r>
              <a:rPr lang="en-US" dirty="0" smtClean="0"/>
              <a:t>. Now I will tell you five important things about me.</a:t>
            </a:r>
            <a:endParaRPr lang="ru-RU" dirty="0"/>
          </a:p>
        </p:txBody>
      </p:sp>
      <p:pic>
        <p:nvPicPr>
          <p:cNvPr id="4" name="Picture 2" descr="http://ic.pics.livejournal.com/miss_tramell/25587933/1181065/1181065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27503"/>
            <a:ext cx="5000628" cy="3330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07167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Five important things about me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6572272"/>
            <a:ext cx="7498080" cy="4800600"/>
          </a:xfrm>
        </p:spPr>
        <p:txBody>
          <a:bodyPr>
            <a:norm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first important thing about me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love solitude.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It helps me to collect my thoughts and much rethinking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 feel insecure and uncomfortable when I am in bog companies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/>
          </a:p>
        </p:txBody>
      </p:sp>
      <p:pic>
        <p:nvPicPr>
          <p:cNvPr id="4" name="Picture 2" descr="http://top.thepo.st/user_data/1985873.920a15ca4501c4a6dd063bd9bdbbb892278707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78189"/>
            <a:ext cx="6500826" cy="35798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78671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second important thing about me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try to lead a healthy lifestyle.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Smoking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alcohol and drug use are destroying human health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these bad habits require a lot of money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 descr="http://bez-zavisimosti.ru/wp-content/uploads/2010/09/protiv_alkogolia_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42"/>
            <a:ext cx="2928958" cy="2928958"/>
          </a:xfrm>
          <a:prstGeom prst="rect">
            <a:avLst/>
          </a:prstGeom>
          <a:noFill/>
        </p:spPr>
      </p:pic>
      <p:pic>
        <p:nvPicPr>
          <p:cNvPr id="39940" name="Picture 4" descr="http://fratria.ru/download/image_15.641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910621"/>
            <a:ext cx="2928958" cy="2947379"/>
          </a:xfrm>
          <a:prstGeom prst="rect">
            <a:avLst/>
          </a:prstGeom>
          <a:noFill/>
        </p:spPr>
      </p:pic>
      <p:pic>
        <p:nvPicPr>
          <p:cNvPr id="39942" name="Picture 6" descr="http://topquotelifeinsurance.com/wp-content/uploads/2014/06/Fotolia_64353287_X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643314"/>
            <a:ext cx="3286116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third important thing about me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am a vegetarian.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 do not eat meat because I can not stand him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As well as eating vegetables and fruit is are good for the body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 descr="http://cs621425.vk.me/v621425345/1b00f/zk3qmCsgC6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504"/>
            <a:ext cx="4000496" cy="40004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four important thing about me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am very lazy.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 like to sit still and do nothing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But I can beat her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when I need to do some work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 descr="http://img-fotki.yandex.ru/get/5627/137106206.270/0_ac479_181c39ba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626500"/>
            <a:ext cx="4143372" cy="4231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fifth important thing about me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like to read books.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They help to learn a lot of new and interesting things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As well as books enhance vocabulary and make it more competent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0" name="Picture 2" descr="http://go4.imgsmail.ru/imgpreview?key=3b8555dde2cefb5d&amp;mb=imgdb_preview_19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4429124" cy="38576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 do to be my own best mate.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 should be wise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good-natured and sociable to be my own best friend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s://yenimath.files.wordpress.com/2010/10/sala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43314"/>
            <a:ext cx="6500858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277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Corbel</vt:lpstr>
      <vt:lpstr>Gill Sans MT</vt:lpstr>
      <vt:lpstr>Verdana</vt:lpstr>
      <vt:lpstr>Wingdings 2</vt:lpstr>
      <vt:lpstr>Солнцестояние</vt:lpstr>
      <vt:lpstr>  In Harmony with Myself.</vt:lpstr>
      <vt:lpstr>Introduction.</vt:lpstr>
      <vt:lpstr>Five important things about me.</vt:lpstr>
      <vt:lpstr>The first important thing about me.</vt:lpstr>
      <vt:lpstr>The second important thing about me. </vt:lpstr>
      <vt:lpstr>The third important thing about me </vt:lpstr>
      <vt:lpstr>The four important thing about me. </vt:lpstr>
      <vt:lpstr>The fifth important thing about me. </vt:lpstr>
      <vt:lpstr>What I do to be my own best mate.</vt:lpstr>
      <vt:lpstr>Conclusion.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Ismailov musa</cp:lastModifiedBy>
  <cp:revision>51</cp:revision>
  <dcterms:created xsi:type="dcterms:W3CDTF">2016-11-06T11:45:19Z</dcterms:created>
  <dcterms:modified xsi:type="dcterms:W3CDTF">2020-03-27T07:20:15Z</dcterms:modified>
</cp:coreProperties>
</file>