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66" r:id="rId3"/>
    <p:sldId id="257" r:id="rId4"/>
    <p:sldId id="265" r:id="rId5"/>
    <p:sldId id="258" r:id="rId6"/>
    <p:sldId id="259" r:id="rId7"/>
    <p:sldId id="260" r:id="rId8"/>
    <p:sldId id="261" r:id="rId9"/>
    <p:sldId id="262" r:id="rId10"/>
    <p:sldId id="263" r:id="rId11"/>
    <p:sldId id="264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1350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B1D8474-0A65-41C0-901B-0504259CC944}" type="datetimeFigureOut">
              <a:rPr lang="ru-RU" smtClean="0"/>
              <a:pPr/>
              <a:t>27.03.2020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C3711A-7605-486B-9385-0F363FCD22A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B1D8474-0A65-41C0-901B-0504259CC944}" type="datetimeFigureOut">
              <a:rPr lang="ru-RU" smtClean="0"/>
              <a:pPr/>
              <a:t>27.03.2020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C3711A-7605-486B-9385-0F363FCD22A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B1D8474-0A65-41C0-901B-0504259CC944}" type="datetimeFigureOut">
              <a:rPr lang="ru-RU" smtClean="0"/>
              <a:pPr/>
              <a:t>27.03.2020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C3711A-7605-486B-9385-0F363FCD22A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B1D8474-0A65-41C0-901B-0504259CC944}" type="datetimeFigureOut">
              <a:rPr lang="ru-RU" smtClean="0"/>
              <a:pPr/>
              <a:t>27.03.2020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C3711A-7605-486B-9385-0F363FCD22A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B1D8474-0A65-41C0-901B-0504259CC944}" type="datetimeFigureOut">
              <a:rPr lang="ru-RU" smtClean="0"/>
              <a:pPr/>
              <a:t>27.03.2020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C3711A-7605-486B-9385-0F363FCD22A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B1D8474-0A65-41C0-901B-0504259CC944}" type="datetimeFigureOut">
              <a:rPr lang="ru-RU" smtClean="0"/>
              <a:pPr/>
              <a:t>27.03.2020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C3711A-7605-486B-9385-0F363FCD22A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B1D8474-0A65-41C0-901B-0504259CC944}" type="datetimeFigureOut">
              <a:rPr lang="ru-RU" smtClean="0"/>
              <a:pPr/>
              <a:t>27.03.2020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C3711A-7605-486B-9385-0F363FCD22A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B1D8474-0A65-41C0-901B-0504259CC944}" type="datetimeFigureOut">
              <a:rPr lang="ru-RU" smtClean="0"/>
              <a:pPr/>
              <a:t>27.03.2020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C3711A-7605-486B-9385-0F363FCD22A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B1D8474-0A65-41C0-901B-0504259CC944}" type="datetimeFigureOut">
              <a:rPr lang="ru-RU" smtClean="0"/>
              <a:pPr/>
              <a:t>27.03.2020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C3711A-7605-486B-9385-0F363FCD22A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B1D8474-0A65-41C0-901B-0504259CC944}" type="datetimeFigureOut">
              <a:rPr lang="ru-RU" smtClean="0"/>
              <a:pPr/>
              <a:t>27.03.2020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C3711A-7605-486B-9385-0F363FCD22A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B1D8474-0A65-41C0-901B-0504259CC944}" type="datetimeFigureOut">
              <a:rPr lang="ru-RU" smtClean="0"/>
              <a:pPr/>
              <a:t>27.03.2020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C3711A-7605-486B-9385-0F363FCD22A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6B1D8474-0A65-41C0-901B-0504259CC944}" type="datetimeFigureOut">
              <a:rPr lang="ru-RU" smtClean="0"/>
              <a:pPr/>
              <a:t>27.03.2020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98C3711A-7605-486B-9385-0F363FCD22A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0166" y="785794"/>
            <a:ext cx="7406640" cy="1472184"/>
          </a:xfrm>
        </p:spPr>
        <p:txBody>
          <a:bodyPr/>
          <a:lstStyle/>
          <a:p>
            <a:r>
              <a:rPr lang="ru-RU" dirty="0" smtClean="0"/>
              <a:t>  </a:t>
            </a:r>
            <a:r>
              <a:rPr lang="en-US" dirty="0" smtClean="0"/>
              <a:t>In Harmony with Myself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36866" name="Picture 2" descr="http://manprogress.com/avatars/2430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2434914"/>
            <a:ext cx="4357718" cy="4423086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0" y="285728"/>
            <a:ext cx="7498080" cy="1143000"/>
          </a:xfrm>
        </p:spPr>
        <p:txBody>
          <a:bodyPr/>
          <a:lstStyle/>
          <a:p>
            <a:r>
              <a:rPr lang="en-US" dirty="0" smtClean="0"/>
              <a:t>Conclusion.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/>
              <a:t>Harmony is very important in everyone's life. It makes people happy and helps to fully control their lives.</a:t>
            </a:r>
            <a:endParaRPr lang="ru-RU" sz="2800" dirty="0"/>
          </a:p>
        </p:txBody>
      </p:sp>
      <p:pic>
        <p:nvPicPr>
          <p:cNvPr id="45058" name="Picture 2" descr="http://go3.imgsmail.ru/imgpreview?key=73f62f4d83b1f6a4&amp;mb=imgdb_preview_32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2857496"/>
            <a:ext cx="5288019" cy="4000504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14348" y="2928934"/>
            <a:ext cx="7498080" cy="1714512"/>
          </a:xfrm>
        </p:spPr>
        <p:txBody>
          <a:bodyPr>
            <a:normAutofit/>
          </a:bodyPr>
          <a:lstStyle/>
          <a:p>
            <a:pPr lvl="8"/>
            <a:r>
              <a:rPr lang="en-US" sz="3600" dirty="0" smtClean="0">
                <a:latin typeface="Arial" pitchFamily="34" charset="0"/>
                <a:cs typeface="Arial" pitchFamily="34" charset="0"/>
              </a:rPr>
              <a:t>Thank you for attention.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Hello. My name is </a:t>
            </a:r>
            <a:r>
              <a:rPr lang="en-US" dirty="0" err="1" smtClean="0"/>
              <a:t>Naumov</a:t>
            </a:r>
            <a:r>
              <a:rPr lang="en-US" dirty="0" smtClean="0"/>
              <a:t>  Victor. I was born in 2001. I live in the village </a:t>
            </a:r>
            <a:r>
              <a:rPr lang="en-US" dirty="0" err="1" smtClean="0"/>
              <a:t>Koshki</a:t>
            </a:r>
            <a:r>
              <a:rPr lang="en-US" dirty="0" smtClean="0"/>
              <a:t>. Now I will tell you five important things about me.</a:t>
            </a:r>
            <a:endParaRPr lang="ru-RU" dirty="0"/>
          </a:p>
        </p:txBody>
      </p:sp>
      <p:pic>
        <p:nvPicPr>
          <p:cNvPr id="4" name="Picture 2" descr="http://ic.pics.livejournal.com/miss_tramell/25587933/1181065/1181065_original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3527503"/>
            <a:ext cx="5000628" cy="333049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4414" y="2071678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Five important things about me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.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000496" y="6572272"/>
            <a:ext cx="7498080" cy="4800600"/>
          </a:xfrm>
        </p:spPr>
        <p:txBody>
          <a:bodyPr>
            <a:normAutofit/>
          </a:bodyPr>
          <a:lstStyle/>
          <a:p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The first important thing about me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I love solitude.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It helps me to collect my thoughts and much rethinking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I feel insecure and uncomfortable when I am in bog companies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800" dirty="0"/>
          </a:p>
        </p:txBody>
      </p:sp>
      <p:pic>
        <p:nvPicPr>
          <p:cNvPr id="4" name="Picture 2" descr="http://top.thepo.st/user_data/1985873.920a15ca4501c4a6dd063bd9bdbbb89227870703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43174" y="3278189"/>
            <a:ext cx="6500826" cy="3579811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57290" y="714356"/>
            <a:ext cx="7786710" cy="1143000"/>
          </a:xfrm>
        </p:spPr>
        <p:txBody>
          <a:bodyPr>
            <a:normAutofit fontScale="90000"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The second important thing about me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ru-RU" sz="4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4400" dirty="0" smtClean="0">
                <a:latin typeface="Arial" pitchFamily="34" charset="0"/>
                <a:cs typeface="Arial" pitchFamily="34" charset="0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I try to lead a healthy lifestyle.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Smoking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,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alcohol and drug use are destroying human health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And these bad habits require a lot of money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9938" name="Picture 2" descr="http://bez-zavisimosti.ru/wp-content/uploads/2010/09/protiv_alkogolia_0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929042"/>
            <a:ext cx="2928958" cy="2928958"/>
          </a:xfrm>
          <a:prstGeom prst="rect">
            <a:avLst/>
          </a:prstGeom>
          <a:noFill/>
        </p:spPr>
      </p:pic>
      <p:pic>
        <p:nvPicPr>
          <p:cNvPr id="39940" name="Picture 4" descr="http://fratria.ru/download/image_15.64109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488" y="3910621"/>
            <a:ext cx="2928958" cy="2947379"/>
          </a:xfrm>
          <a:prstGeom prst="rect">
            <a:avLst/>
          </a:prstGeom>
          <a:noFill/>
        </p:spPr>
      </p:pic>
      <p:pic>
        <p:nvPicPr>
          <p:cNvPr id="39942" name="Picture 6" descr="http://topquotelifeinsurance.com/wp-content/uploads/2014/06/Fotolia_64353287_XS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857884" y="3643314"/>
            <a:ext cx="3286116" cy="3214686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The third important thing about me</a:t>
            </a:r>
            <a:r>
              <a:rPr lang="ru-RU" sz="4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4400" dirty="0" smtClean="0">
                <a:latin typeface="Arial" pitchFamily="34" charset="0"/>
                <a:cs typeface="Arial" pitchFamily="34" charset="0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I am a vegetarian.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I do not eat meat because I can not stand him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As well as eating vegetables and fruit is are good for the body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2800" b="1" dirty="0" smtClean="0">
              <a:latin typeface="Arial" pitchFamily="34" charset="0"/>
              <a:cs typeface="Arial" pitchFamily="34" charset="0"/>
            </a:endParaRPr>
          </a:p>
          <a:p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0962" name="Picture 2" descr="http://cs621425.vk.me/v621425345/1b00f/zk3qmCsgC6w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43504" y="2857504"/>
            <a:ext cx="4000496" cy="4000496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The four important thing about me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ru-RU" sz="4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4400" dirty="0" smtClean="0">
                <a:latin typeface="Arial" pitchFamily="34" charset="0"/>
                <a:cs typeface="Arial" pitchFamily="34" charset="0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I am very lazy.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I like to sit still and do nothing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But I can beat her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,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when I need to do some work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1986" name="Picture 2" descr="http://img-fotki.yandex.ru/get/5627/137106206.270/0_ac479_181c39ba_orig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628" y="2626500"/>
            <a:ext cx="4143372" cy="4231500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The fifth important thing about me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.</a:t>
            </a:r>
            <a:br>
              <a:rPr lang="ru-RU" sz="3600" dirty="0" smtClean="0">
                <a:latin typeface="Arial" pitchFamily="34" charset="0"/>
                <a:cs typeface="Arial" pitchFamily="34" charset="0"/>
              </a:rPr>
            </a:b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I like to read books.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They help to learn a lot of new and interesting things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As well as books enhance vocabulary and make it more competent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3010" name="Picture 2" descr="http://go4.imgsmail.ru/imgpreview?key=3b8555dde2cefb5d&amp;mb=imgdb_preview_194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14876" y="3000372"/>
            <a:ext cx="4429124" cy="3857629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I do to be my own best mate.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I should be wise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,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good-natured and sociable to be my own best friend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4034" name="Picture 2" descr="https://yenimath.files.wordpress.com/2010/10/salama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0166" y="3643314"/>
            <a:ext cx="6500858" cy="3214686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513</TotalTime>
  <Words>277</Words>
  <Application>Microsoft Office PowerPoint</Application>
  <PresentationFormat>Экран (4:3)</PresentationFormat>
  <Paragraphs>19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Arial</vt:lpstr>
      <vt:lpstr>Corbel</vt:lpstr>
      <vt:lpstr>Gill Sans MT</vt:lpstr>
      <vt:lpstr>Verdana</vt:lpstr>
      <vt:lpstr>Wingdings 2</vt:lpstr>
      <vt:lpstr>Солнцестояние</vt:lpstr>
      <vt:lpstr>  In Harmony with Myself.</vt:lpstr>
      <vt:lpstr>Introduction.</vt:lpstr>
      <vt:lpstr>Five important things about me.</vt:lpstr>
      <vt:lpstr>The first important thing about me.</vt:lpstr>
      <vt:lpstr>The second important thing about me. </vt:lpstr>
      <vt:lpstr>The third important thing about me </vt:lpstr>
      <vt:lpstr>The four important thing about me. </vt:lpstr>
      <vt:lpstr>The fifth important thing about me. </vt:lpstr>
      <vt:lpstr>What I do to be my own best mate.</vt:lpstr>
      <vt:lpstr>Conclusion.</vt:lpstr>
      <vt:lpstr>Презентация PowerPoint</vt:lpstr>
    </vt:vector>
  </TitlesOfParts>
  <Company>MultiDVD Team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</dc:creator>
  <cp:lastModifiedBy>Ismailov musa</cp:lastModifiedBy>
  <cp:revision>51</cp:revision>
  <dcterms:created xsi:type="dcterms:W3CDTF">2016-11-06T11:45:19Z</dcterms:created>
  <dcterms:modified xsi:type="dcterms:W3CDTF">2020-03-27T07:20:15Z</dcterms:modified>
</cp:coreProperties>
</file>